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6858000" cx="9144000"/>
  <p:notesSz cx="6858000" cy="9144000"/>
  <p:embeddedFontLst>
    <p:embeddedFont>
      <p:font typeface="Quicksand"/>
      <p:regular r:id="rId25"/>
      <p:bold r:id="rId26"/>
    </p:embeddedFont>
    <p:embeddedFont>
      <p:font typeface="Comfortaa"/>
      <p:regular r:id="rId27"/>
      <p:bold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Quicksand-bold.fntdata"/><Relationship Id="rId25" Type="http://schemas.openxmlformats.org/officeDocument/2006/relationships/font" Target="fonts/Quicksand-regular.fntdata"/><Relationship Id="rId28" Type="http://schemas.openxmlformats.org/officeDocument/2006/relationships/font" Target="fonts/Comfortaa-bold.fntdata"/><Relationship Id="rId27" Type="http://schemas.openxmlformats.org/officeDocument/2006/relationships/font" Target="fonts/Comfortaa-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400"/>
              <a:buChar char="●"/>
              <a:defRPr sz="1100"/>
            </a:lvl1pPr>
            <a:lvl2pPr lvl="1">
              <a:spcBef>
                <a:spcPts val="0"/>
              </a:spcBef>
              <a:buSzPts val="1400"/>
              <a:buChar char="○"/>
              <a:defRPr sz="1100"/>
            </a:lvl2pPr>
            <a:lvl3pPr lvl="2">
              <a:spcBef>
                <a:spcPts val="0"/>
              </a:spcBef>
              <a:buSzPts val="1400"/>
              <a:buChar char="■"/>
              <a:defRPr sz="1100"/>
            </a:lvl3pPr>
            <a:lvl4pPr lvl="3">
              <a:spcBef>
                <a:spcPts val="0"/>
              </a:spcBef>
              <a:buSzPts val="1400"/>
              <a:buChar char="●"/>
              <a:defRPr sz="1100"/>
            </a:lvl4pPr>
            <a:lvl5pPr lvl="4">
              <a:spcBef>
                <a:spcPts val="0"/>
              </a:spcBef>
              <a:buSzPts val="1400"/>
              <a:buChar char="○"/>
              <a:defRPr sz="1100"/>
            </a:lvl5pPr>
            <a:lvl6pPr lvl="5">
              <a:spcBef>
                <a:spcPts val="0"/>
              </a:spcBef>
              <a:buSzPts val="1400"/>
              <a:buChar char="■"/>
              <a:defRPr sz="1100"/>
            </a:lvl6pPr>
            <a:lvl7pPr lvl="6">
              <a:spcBef>
                <a:spcPts val="0"/>
              </a:spcBef>
              <a:buSzPts val="1400"/>
              <a:buChar char="●"/>
              <a:defRPr sz="1100"/>
            </a:lvl7pPr>
            <a:lvl8pPr lvl="7">
              <a:spcBef>
                <a:spcPts val="0"/>
              </a:spcBef>
              <a:buSzPts val="1400"/>
              <a:buChar char="○"/>
              <a:defRPr sz="1100"/>
            </a:lvl8pPr>
            <a:lvl9pPr lvl="8">
              <a:spcBef>
                <a:spcPts val="0"/>
              </a:spcBef>
              <a:buSzPts val="14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Shape 14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1" name="Shape 14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48" name="Shape 14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Shape 15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55" name="Shape 15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Shape 16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62" name="Shape 16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Shape 17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72" name="Shape 17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0" name="Shape 1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Shape 20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209" name="Shape 20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Shape 7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74" name="Shape 7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Shape 81"/>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82" name="Shape 8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Shape 88"/>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89" name="Shape 89"/>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p:nvPr>
            <p:ph idx="2" type="sldImg"/>
          </p:nvPr>
        </p:nvSpPr>
        <p:spPr>
          <a:xfrm>
            <a:off x="1143225" y="685800"/>
            <a:ext cx="4572300" cy="3429000"/>
          </a:xfrm>
          <a:custGeom>
            <a:pathLst>
              <a:path extrusionOk="0" h="120000" w="120000">
                <a:moveTo>
                  <a:pt x="0" y="0"/>
                </a:moveTo>
                <a:lnTo>
                  <a:pt x="120000" y="0"/>
                </a:lnTo>
                <a:lnTo>
                  <a:pt x="120000" y="120000"/>
                </a:lnTo>
                <a:lnTo>
                  <a:pt x="0" y="120000"/>
                </a:lnTo>
                <a:close/>
              </a:path>
            </a:pathLst>
          </a:custGeom>
        </p:spPr>
      </p:sp>
      <p:sp>
        <p:nvSpPr>
          <p:cNvPr id="124" name="Shape 12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p:spTree>
      <p:nvGrpSpPr>
        <p:cNvPr id="8" name="Shape 8"/>
        <p:cNvGrpSpPr/>
        <p:nvPr/>
      </p:nvGrpSpPr>
      <p:grpSpPr>
        <a:xfrm>
          <a:off x="0" y="0"/>
          <a:ext cx="0" cy="0"/>
          <a:chOff x="0" y="0"/>
          <a:chExt cx="0" cy="0"/>
        </a:xfrm>
      </p:grpSpPr>
      <p:sp>
        <p:nvSpPr>
          <p:cNvPr id="9" name="Shape 9"/>
          <p:cNvSpPr txBox="1"/>
          <p:nvPr>
            <p:ph type="ctrTitle"/>
          </p:nvPr>
        </p:nvSpPr>
        <p:spPr>
          <a:xfrm>
            <a:off x="1319175" y="2876425"/>
            <a:ext cx="6680400" cy="1546500"/>
          </a:xfrm>
          <a:prstGeom prst="rect">
            <a:avLst/>
          </a:prstGeom>
        </p:spPr>
        <p:txBody>
          <a:bodyPr anchorCtr="0" anchor="t" bIns="91425" lIns="91425" rIns="91425" wrap="square" tIns="91425"/>
          <a:lstStyle>
            <a:lvl1pPr lvl="0">
              <a:spcBef>
                <a:spcPts val="0"/>
              </a:spcBef>
              <a:buSzPts val="6000"/>
              <a:buNone/>
              <a:defRPr sz="6000"/>
            </a:lvl1pPr>
            <a:lvl2pPr lvl="1">
              <a:spcBef>
                <a:spcPts val="0"/>
              </a:spcBef>
              <a:buSzPts val="6000"/>
              <a:buNone/>
              <a:defRPr sz="6000"/>
            </a:lvl2pPr>
            <a:lvl3pPr lvl="2">
              <a:spcBef>
                <a:spcPts val="0"/>
              </a:spcBef>
              <a:buSzPts val="6000"/>
              <a:buNone/>
              <a:defRPr sz="6000"/>
            </a:lvl3pPr>
            <a:lvl4pPr lvl="3">
              <a:spcBef>
                <a:spcPts val="0"/>
              </a:spcBef>
              <a:buSzPts val="6000"/>
              <a:buNone/>
              <a:defRPr sz="6000"/>
            </a:lvl4pPr>
            <a:lvl5pPr lvl="4">
              <a:spcBef>
                <a:spcPts val="0"/>
              </a:spcBef>
              <a:buSzPts val="6000"/>
              <a:buNone/>
              <a:defRPr sz="6000"/>
            </a:lvl5pPr>
            <a:lvl6pPr lvl="5">
              <a:spcBef>
                <a:spcPts val="0"/>
              </a:spcBef>
              <a:buSzPts val="6000"/>
              <a:buNone/>
              <a:defRPr sz="6000"/>
            </a:lvl6pPr>
            <a:lvl7pPr lvl="6">
              <a:spcBef>
                <a:spcPts val="0"/>
              </a:spcBef>
              <a:buSzPts val="6000"/>
              <a:buNone/>
              <a:defRPr sz="6000"/>
            </a:lvl7pPr>
            <a:lvl8pPr lvl="7">
              <a:spcBef>
                <a:spcPts val="0"/>
              </a:spcBef>
              <a:buSzPts val="6000"/>
              <a:buNone/>
              <a:defRPr sz="6000"/>
            </a:lvl8pPr>
            <a:lvl9pPr lvl="8">
              <a:spcBef>
                <a:spcPts val="0"/>
              </a:spcBef>
              <a:buSzPts val="6000"/>
              <a:buNone/>
              <a:defRPr sz="6000"/>
            </a:lvl9pPr>
          </a:lstStyle>
          <a:p/>
        </p:txBody>
      </p:sp>
      <p:cxnSp>
        <p:nvCxnSpPr>
          <p:cNvPr id="10" name="Shape 10"/>
          <p:cNvCxnSpPr>
            <a:stCxn id="11" idx="4"/>
          </p:cNvCxnSpPr>
          <p:nvPr/>
        </p:nvCxnSpPr>
        <p:spPr>
          <a:xfrm>
            <a:off x="903750" y="3563700"/>
            <a:ext cx="0" cy="3294300"/>
          </a:xfrm>
          <a:prstGeom prst="straightConnector1">
            <a:avLst/>
          </a:prstGeom>
          <a:noFill/>
          <a:ln cap="flat" cmpd="sng" w="9525">
            <a:solidFill>
              <a:srgbClr val="999FA9"/>
            </a:solidFill>
            <a:prstDash val="solid"/>
            <a:round/>
            <a:headEnd len="lg" w="lg" type="none"/>
            <a:tailEnd len="lg" w="lg" type="none"/>
          </a:ln>
        </p:spPr>
      </p:cxnSp>
      <p:sp>
        <p:nvSpPr>
          <p:cNvPr id="11" name="Shape 11"/>
          <p:cNvSpPr/>
          <p:nvPr/>
        </p:nvSpPr>
        <p:spPr>
          <a:xfrm>
            <a:off x="769050" y="3294300"/>
            <a:ext cx="269400" cy="269400"/>
          </a:xfrm>
          <a:prstGeom prst="ellipse">
            <a:avLst/>
          </a:prstGeom>
          <a:solidFill>
            <a:srgbClr val="39C0BA"/>
          </a:solidFill>
          <a:ln cap="flat" cmpd="sng" w="28575">
            <a:solidFill>
              <a:srgbClr val="2E3037"/>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lank key color">
    <p:bg>
      <p:bgPr>
        <a:solidFill>
          <a:srgbClr val="39C0BA"/>
        </a:solidFill>
      </p:bgPr>
    </p:bg>
    <p:spTree>
      <p:nvGrpSpPr>
        <p:cNvPr id="54" name="Shape 54"/>
        <p:cNvGrpSpPr/>
        <p:nvPr/>
      </p:nvGrpSpPr>
      <p:grpSpPr>
        <a:xfrm>
          <a:off x="0" y="0"/>
          <a:ext cx="0" cy="0"/>
          <a:chOff x="0" y="0"/>
          <a:chExt cx="0" cy="0"/>
        </a:xfrm>
      </p:grpSpPr>
      <p:cxnSp>
        <p:nvCxnSpPr>
          <p:cNvPr id="55" name="Shape 55"/>
          <p:cNvCxnSpPr/>
          <p:nvPr/>
        </p:nvCxnSpPr>
        <p:spPr>
          <a:xfrm>
            <a:off x="903825" y="-7925"/>
            <a:ext cx="0" cy="6866100"/>
          </a:xfrm>
          <a:prstGeom prst="straightConnector1">
            <a:avLst/>
          </a:prstGeom>
          <a:noFill/>
          <a:ln cap="flat" cmpd="sng" w="9525">
            <a:solidFill>
              <a:srgbClr val="2E3037"/>
            </a:solidFill>
            <a:prstDash val="solid"/>
            <a:round/>
            <a:headEnd len="lg" w="lg" type="none"/>
            <a:tailEnd len="lg" w="lg" type="none"/>
          </a:ln>
        </p:spPr>
      </p:cxnSp>
      <p:sp>
        <p:nvSpPr>
          <p:cNvPr id="56" name="Shape 56"/>
          <p:cNvSpPr/>
          <p:nvPr/>
        </p:nvSpPr>
        <p:spPr>
          <a:xfrm>
            <a:off x="808650" y="3333900"/>
            <a:ext cx="190200" cy="190200"/>
          </a:xfrm>
          <a:prstGeom prst="ellipse">
            <a:avLst/>
          </a:prstGeom>
          <a:solidFill>
            <a:srgbClr val="39C0BA"/>
          </a:solidFill>
          <a:ln cap="flat" cmpd="sng" w="9525">
            <a:solidFill>
              <a:srgbClr val="2E3037"/>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ubtitle">
    <p:spTree>
      <p:nvGrpSpPr>
        <p:cNvPr id="12" name="Shape 12"/>
        <p:cNvGrpSpPr/>
        <p:nvPr/>
      </p:nvGrpSpPr>
      <p:grpSpPr>
        <a:xfrm>
          <a:off x="0" y="0"/>
          <a:ext cx="0" cy="0"/>
          <a:chOff x="0" y="0"/>
          <a:chExt cx="0" cy="0"/>
        </a:xfrm>
      </p:grpSpPr>
      <p:sp>
        <p:nvSpPr>
          <p:cNvPr id="13" name="Shape 13"/>
          <p:cNvSpPr txBox="1"/>
          <p:nvPr>
            <p:ph type="ctrTitle"/>
          </p:nvPr>
        </p:nvSpPr>
        <p:spPr>
          <a:xfrm>
            <a:off x="1530175" y="3077050"/>
            <a:ext cx="6767100" cy="709800"/>
          </a:xfrm>
          <a:prstGeom prst="rect">
            <a:avLst/>
          </a:prstGeom>
        </p:spPr>
        <p:txBody>
          <a:bodyPr anchorCtr="0" anchor="ctr" bIns="91425" lIns="91425" rIns="91425" wrap="square" tIns="91425"/>
          <a:lstStyle>
            <a:lvl1pPr lvl="0" rtl="0">
              <a:spcBef>
                <a:spcPts val="0"/>
              </a:spcBef>
              <a:buSzPts val="3000"/>
              <a:buNone/>
              <a:defRPr sz="3000"/>
            </a:lvl1pPr>
            <a:lvl2pPr lvl="1" rtl="0">
              <a:spcBef>
                <a:spcPts val="0"/>
              </a:spcBef>
              <a:buSzPts val="3000"/>
              <a:buNone/>
              <a:defRPr sz="3000"/>
            </a:lvl2pPr>
            <a:lvl3pPr lvl="2" rtl="0">
              <a:spcBef>
                <a:spcPts val="0"/>
              </a:spcBef>
              <a:buSzPts val="3000"/>
              <a:buNone/>
              <a:defRPr sz="3000"/>
            </a:lvl3pPr>
            <a:lvl4pPr lvl="3" rtl="0">
              <a:spcBef>
                <a:spcPts val="0"/>
              </a:spcBef>
              <a:buSzPts val="3000"/>
              <a:buNone/>
              <a:defRPr sz="3000"/>
            </a:lvl4pPr>
            <a:lvl5pPr lvl="4" rtl="0">
              <a:spcBef>
                <a:spcPts val="0"/>
              </a:spcBef>
              <a:buSzPts val="3000"/>
              <a:buNone/>
              <a:defRPr sz="3000"/>
            </a:lvl5pPr>
            <a:lvl6pPr lvl="5" rtl="0">
              <a:spcBef>
                <a:spcPts val="0"/>
              </a:spcBef>
              <a:buSzPts val="3000"/>
              <a:buNone/>
              <a:defRPr sz="3000"/>
            </a:lvl6pPr>
            <a:lvl7pPr lvl="6" rtl="0">
              <a:spcBef>
                <a:spcPts val="0"/>
              </a:spcBef>
              <a:buSzPts val="3000"/>
              <a:buNone/>
              <a:defRPr sz="3000"/>
            </a:lvl7pPr>
            <a:lvl8pPr lvl="7" rtl="0">
              <a:spcBef>
                <a:spcPts val="0"/>
              </a:spcBef>
              <a:buSzPts val="3000"/>
              <a:buNone/>
              <a:defRPr sz="3000"/>
            </a:lvl8pPr>
            <a:lvl9pPr lvl="8" rtl="0">
              <a:spcBef>
                <a:spcPts val="0"/>
              </a:spcBef>
              <a:buSzPts val="3000"/>
              <a:buNone/>
              <a:defRPr sz="3000"/>
            </a:lvl9pPr>
          </a:lstStyle>
          <a:p/>
        </p:txBody>
      </p:sp>
      <p:sp>
        <p:nvSpPr>
          <p:cNvPr id="14" name="Shape 14"/>
          <p:cNvSpPr txBox="1"/>
          <p:nvPr>
            <p:ph idx="1" type="subTitle"/>
          </p:nvPr>
        </p:nvSpPr>
        <p:spPr>
          <a:xfrm>
            <a:off x="1530175" y="3710550"/>
            <a:ext cx="6927900" cy="470700"/>
          </a:xfrm>
          <a:prstGeom prst="rect">
            <a:avLst/>
          </a:prstGeom>
        </p:spPr>
        <p:txBody>
          <a:bodyPr anchorCtr="0" anchor="t" bIns="91425" lIns="91425" rIns="91425" wrap="square" tIns="91425"/>
          <a:lstStyle>
            <a:lvl1pPr lvl="0" rtl="0">
              <a:spcBef>
                <a:spcPts val="0"/>
              </a:spcBef>
              <a:buSzPts val="1800"/>
              <a:buNone/>
              <a:defRPr sz="1800"/>
            </a:lvl1pPr>
            <a:lvl2pPr lvl="1" rtl="0">
              <a:spcBef>
                <a:spcPts val="0"/>
              </a:spcBef>
              <a:buSzPts val="1800"/>
              <a:buNone/>
              <a:defRPr sz="1800"/>
            </a:lvl2pPr>
            <a:lvl3pPr lvl="2" rtl="0">
              <a:spcBef>
                <a:spcPts val="0"/>
              </a:spcBef>
              <a:buSzPts val="1800"/>
              <a:buNone/>
              <a:defRPr sz="1800"/>
            </a:lvl3pPr>
            <a:lvl4pPr lvl="3" rtl="0">
              <a:spcBef>
                <a:spcPts val="0"/>
              </a:spcBef>
              <a:buSzPts val="1800"/>
              <a:buNone/>
              <a:defRPr/>
            </a:lvl4pPr>
            <a:lvl5pPr lvl="4" rtl="0">
              <a:spcBef>
                <a:spcPts val="0"/>
              </a:spcBef>
              <a:buSzPts val="1800"/>
              <a:buNone/>
              <a:defRPr/>
            </a:lvl5pPr>
            <a:lvl6pPr lvl="5" rtl="0">
              <a:spcBef>
                <a:spcPts val="0"/>
              </a:spcBef>
              <a:buSzPts val="1800"/>
              <a:buNone/>
              <a:defRPr/>
            </a:lvl6pPr>
            <a:lvl7pPr lvl="6" rtl="0">
              <a:spcBef>
                <a:spcPts val="0"/>
              </a:spcBef>
              <a:buSzPts val="1800"/>
              <a:buNone/>
              <a:defRPr/>
            </a:lvl7pPr>
            <a:lvl8pPr lvl="7" rtl="0">
              <a:spcBef>
                <a:spcPts val="0"/>
              </a:spcBef>
              <a:buSzPts val="1800"/>
              <a:buNone/>
              <a:defRPr/>
            </a:lvl8pPr>
            <a:lvl9pPr lvl="8" rtl="0">
              <a:spcBef>
                <a:spcPts val="0"/>
              </a:spcBef>
              <a:buSzPts val="1800"/>
              <a:buNone/>
              <a:defRPr/>
            </a:lvl9pPr>
          </a:lstStyle>
          <a:p/>
        </p:txBody>
      </p:sp>
      <p:cxnSp>
        <p:nvCxnSpPr>
          <p:cNvPr id="15" name="Shape 15"/>
          <p:cNvCxnSpPr/>
          <p:nvPr/>
        </p:nvCxnSpPr>
        <p:spPr>
          <a:xfrm>
            <a:off x="903825" y="-7925"/>
            <a:ext cx="0" cy="6866100"/>
          </a:xfrm>
          <a:prstGeom prst="straightConnector1">
            <a:avLst/>
          </a:prstGeom>
          <a:noFill/>
          <a:ln cap="flat" cmpd="sng" w="9525">
            <a:solidFill>
              <a:srgbClr val="999FA9"/>
            </a:solidFill>
            <a:prstDash val="solid"/>
            <a:round/>
            <a:headEnd len="lg" w="lg" type="none"/>
            <a:tailEnd len="lg" w="lg" type="none"/>
          </a:ln>
        </p:spPr>
      </p:cxnSp>
      <p:sp>
        <p:nvSpPr>
          <p:cNvPr id="16" name="Shape 16"/>
          <p:cNvSpPr/>
          <p:nvPr/>
        </p:nvSpPr>
        <p:spPr>
          <a:xfrm>
            <a:off x="493600" y="3018850"/>
            <a:ext cx="820200" cy="820200"/>
          </a:xfrm>
          <a:prstGeom prst="ellipse">
            <a:avLst/>
          </a:prstGeom>
          <a:solidFill>
            <a:srgbClr val="39C0BA"/>
          </a:solidFill>
          <a:ln cap="flat" cmpd="sng" w="28575">
            <a:solidFill>
              <a:srgbClr val="2E3037"/>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Quote">
    <p:spTree>
      <p:nvGrpSpPr>
        <p:cNvPr id="17" name="Shape 17"/>
        <p:cNvGrpSpPr/>
        <p:nvPr/>
      </p:nvGrpSpPr>
      <p:grpSpPr>
        <a:xfrm>
          <a:off x="0" y="0"/>
          <a:ext cx="0" cy="0"/>
          <a:chOff x="0" y="0"/>
          <a:chExt cx="0" cy="0"/>
        </a:xfrm>
      </p:grpSpPr>
      <p:sp>
        <p:nvSpPr>
          <p:cNvPr id="18" name="Shape 18"/>
          <p:cNvSpPr txBox="1"/>
          <p:nvPr>
            <p:ph idx="1" type="body"/>
          </p:nvPr>
        </p:nvSpPr>
        <p:spPr>
          <a:xfrm>
            <a:off x="1633225" y="2882400"/>
            <a:ext cx="6700500" cy="1093200"/>
          </a:xfrm>
          <a:prstGeom prst="rect">
            <a:avLst/>
          </a:prstGeom>
        </p:spPr>
        <p:txBody>
          <a:bodyPr anchorCtr="0" anchor="ctr" bIns="91425" lIns="91425" rIns="91425" wrap="square" tIns="91425"/>
          <a:lstStyle>
            <a:lvl1pPr lvl="0" rtl="0">
              <a:spcBef>
                <a:spcPts val="0"/>
              </a:spcBef>
              <a:buClr>
                <a:srgbClr val="39C0BA"/>
              </a:buClr>
              <a:buSzPts val="2800"/>
              <a:buChar char="◦"/>
              <a:defRPr i="1" sz="2800">
                <a:solidFill>
                  <a:srgbClr val="39C0BA"/>
                </a:solidFill>
              </a:defRPr>
            </a:lvl1pPr>
            <a:lvl2pPr lvl="1" rtl="0">
              <a:spcBef>
                <a:spcPts val="0"/>
              </a:spcBef>
              <a:buClr>
                <a:srgbClr val="39C0BA"/>
              </a:buClr>
              <a:buSzPts val="2800"/>
              <a:buChar char="▫"/>
              <a:defRPr i="1" sz="2800">
                <a:solidFill>
                  <a:srgbClr val="39C0BA"/>
                </a:solidFill>
              </a:defRPr>
            </a:lvl2pPr>
            <a:lvl3pPr lvl="2" rtl="0">
              <a:spcBef>
                <a:spcPts val="0"/>
              </a:spcBef>
              <a:buClr>
                <a:srgbClr val="39C0BA"/>
              </a:buClr>
              <a:buSzPts val="2800"/>
              <a:buChar char="■"/>
              <a:defRPr i="1" sz="2800">
                <a:solidFill>
                  <a:srgbClr val="39C0BA"/>
                </a:solidFill>
              </a:defRPr>
            </a:lvl3pPr>
            <a:lvl4pPr lvl="3" rtl="0">
              <a:spcBef>
                <a:spcPts val="0"/>
              </a:spcBef>
              <a:buClr>
                <a:srgbClr val="39C0BA"/>
              </a:buClr>
              <a:buSzPts val="2800"/>
              <a:buChar char="●"/>
              <a:defRPr i="1" sz="2800">
                <a:solidFill>
                  <a:srgbClr val="39C0BA"/>
                </a:solidFill>
              </a:defRPr>
            </a:lvl4pPr>
            <a:lvl5pPr lvl="4" rtl="0">
              <a:spcBef>
                <a:spcPts val="0"/>
              </a:spcBef>
              <a:buClr>
                <a:srgbClr val="39C0BA"/>
              </a:buClr>
              <a:buSzPts val="2800"/>
              <a:buChar char="○"/>
              <a:defRPr i="1" sz="2800">
                <a:solidFill>
                  <a:srgbClr val="39C0BA"/>
                </a:solidFill>
              </a:defRPr>
            </a:lvl5pPr>
            <a:lvl6pPr lvl="5" rtl="0">
              <a:spcBef>
                <a:spcPts val="0"/>
              </a:spcBef>
              <a:buClr>
                <a:srgbClr val="39C0BA"/>
              </a:buClr>
              <a:buSzPts val="2800"/>
              <a:buChar char="■"/>
              <a:defRPr i="1" sz="2800">
                <a:solidFill>
                  <a:srgbClr val="39C0BA"/>
                </a:solidFill>
              </a:defRPr>
            </a:lvl6pPr>
            <a:lvl7pPr lvl="6" rtl="0">
              <a:spcBef>
                <a:spcPts val="0"/>
              </a:spcBef>
              <a:buClr>
                <a:srgbClr val="39C0BA"/>
              </a:buClr>
              <a:buSzPts val="2800"/>
              <a:buChar char="●"/>
              <a:defRPr i="1" sz="2800">
                <a:solidFill>
                  <a:srgbClr val="39C0BA"/>
                </a:solidFill>
              </a:defRPr>
            </a:lvl7pPr>
            <a:lvl8pPr lvl="7" rtl="0">
              <a:spcBef>
                <a:spcPts val="0"/>
              </a:spcBef>
              <a:buClr>
                <a:srgbClr val="39C0BA"/>
              </a:buClr>
              <a:buSzPts val="2800"/>
              <a:buChar char="○"/>
              <a:defRPr i="1" sz="2800">
                <a:solidFill>
                  <a:srgbClr val="39C0BA"/>
                </a:solidFill>
              </a:defRPr>
            </a:lvl8pPr>
            <a:lvl9pPr lvl="8">
              <a:spcBef>
                <a:spcPts val="0"/>
              </a:spcBef>
              <a:buClr>
                <a:srgbClr val="39C0BA"/>
              </a:buClr>
              <a:buSzPts val="2800"/>
              <a:buChar char="■"/>
              <a:defRPr i="1" sz="2800">
                <a:solidFill>
                  <a:srgbClr val="39C0BA"/>
                </a:solidFill>
              </a:defRPr>
            </a:lvl9pPr>
          </a:lstStyle>
          <a:p/>
        </p:txBody>
      </p:sp>
      <p:cxnSp>
        <p:nvCxnSpPr>
          <p:cNvPr id="19" name="Shape 19"/>
          <p:cNvCxnSpPr/>
          <p:nvPr/>
        </p:nvCxnSpPr>
        <p:spPr>
          <a:xfrm>
            <a:off x="903825" y="-7925"/>
            <a:ext cx="0" cy="6866100"/>
          </a:xfrm>
          <a:prstGeom prst="straightConnector1">
            <a:avLst/>
          </a:prstGeom>
          <a:noFill/>
          <a:ln cap="flat" cmpd="sng" w="9525">
            <a:solidFill>
              <a:srgbClr val="999FA9"/>
            </a:solidFill>
            <a:prstDash val="solid"/>
            <a:round/>
            <a:headEnd len="lg" w="lg" type="none"/>
            <a:tailEnd len="lg" w="lg" type="none"/>
          </a:ln>
        </p:spPr>
      </p:cxnSp>
      <p:sp>
        <p:nvSpPr>
          <p:cNvPr id="20" name="Shape 20"/>
          <p:cNvSpPr/>
          <p:nvPr/>
        </p:nvSpPr>
        <p:spPr>
          <a:xfrm>
            <a:off x="493600" y="3018850"/>
            <a:ext cx="820200" cy="820200"/>
          </a:xfrm>
          <a:prstGeom prst="ellipse">
            <a:avLst/>
          </a:prstGeom>
          <a:solidFill>
            <a:srgbClr val="2E3037"/>
          </a:solidFill>
          <a:ln cap="flat" cmpd="sng" w="9525">
            <a:solidFill>
              <a:srgbClr val="999FA9"/>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1" name="Shape 21"/>
          <p:cNvSpPr txBox="1"/>
          <p:nvPr/>
        </p:nvSpPr>
        <p:spPr>
          <a:xfrm>
            <a:off x="208000" y="3096172"/>
            <a:ext cx="1306200" cy="871500"/>
          </a:xfrm>
          <a:prstGeom prst="rect">
            <a:avLst/>
          </a:prstGeom>
          <a:noFill/>
          <a:ln>
            <a:noFill/>
          </a:ln>
        </p:spPr>
        <p:txBody>
          <a:bodyPr anchorCtr="0" anchor="t" bIns="91425" lIns="91425" rIns="91425" wrap="square" tIns="91425">
            <a:noAutofit/>
          </a:bodyPr>
          <a:lstStyle/>
          <a:p>
            <a:pPr indent="0" lvl="0" marL="0" rtl="0" algn="ctr">
              <a:spcBef>
                <a:spcPts val="0"/>
              </a:spcBef>
              <a:buNone/>
            </a:pPr>
            <a:r>
              <a:rPr b="1" lang="en" sz="4800">
                <a:solidFill>
                  <a:srgbClr val="39C0BA"/>
                </a:solidFill>
                <a:latin typeface="Quicksand"/>
                <a:ea typeface="Quicksand"/>
                <a:cs typeface="Quicksand"/>
                <a:sym typeface="Quicksand"/>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 1 column">
    <p:spTree>
      <p:nvGrpSpPr>
        <p:cNvPr id="22" name="Shape 22"/>
        <p:cNvGrpSpPr/>
        <p:nvPr/>
      </p:nvGrpSpPr>
      <p:grpSpPr>
        <a:xfrm>
          <a:off x="0" y="0"/>
          <a:ext cx="0" cy="0"/>
          <a:chOff x="0" y="0"/>
          <a:chExt cx="0" cy="0"/>
        </a:xfrm>
      </p:grpSpPr>
      <p:cxnSp>
        <p:nvCxnSpPr>
          <p:cNvPr id="23" name="Shape 23"/>
          <p:cNvCxnSpPr/>
          <p:nvPr/>
        </p:nvCxnSpPr>
        <p:spPr>
          <a:xfrm>
            <a:off x="903825" y="-7925"/>
            <a:ext cx="0" cy="6866100"/>
          </a:xfrm>
          <a:prstGeom prst="straightConnector1">
            <a:avLst/>
          </a:prstGeom>
          <a:noFill/>
          <a:ln cap="flat" cmpd="sng" w="9525">
            <a:solidFill>
              <a:srgbClr val="999FA9"/>
            </a:solidFill>
            <a:prstDash val="solid"/>
            <a:round/>
            <a:headEnd len="lg" w="lg" type="none"/>
            <a:tailEnd len="lg" w="lg" type="none"/>
          </a:ln>
        </p:spPr>
      </p:cxnSp>
      <p:sp>
        <p:nvSpPr>
          <p:cNvPr id="24" name="Shape 24"/>
          <p:cNvSpPr/>
          <p:nvPr/>
        </p:nvSpPr>
        <p:spPr>
          <a:xfrm>
            <a:off x="808725" y="800750"/>
            <a:ext cx="190200" cy="190200"/>
          </a:xfrm>
          <a:prstGeom prst="ellipse">
            <a:avLst/>
          </a:prstGeom>
          <a:solidFill>
            <a:srgbClr val="39C0BA"/>
          </a:solidFill>
          <a:ln cap="flat" cmpd="sng" w="28575">
            <a:solidFill>
              <a:srgbClr val="2E3037"/>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5" name="Shape 25"/>
          <p:cNvSpPr/>
          <p:nvPr/>
        </p:nvSpPr>
        <p:spPr>
          <a:xfrm>
            <a:off x="769050" y="1861900"/>
            <a:ext cx="269400" cy="269400"/>
          </a:xfrm>
          <a:prstGeom prst="ellipse">
            <a:avLst/>
          </a:prstGeom>
          <a:solidFill>
            <a:srgbClr val="2E3037"/>
          </a:solidFill>
          <a:ln cap="flat" cmpd="sng" w="9525">
            <a:solidFill>
              <a:srgbClr val="999FA9"/>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6" name="Shape 26"/>
          <p:cNvSpPr txBox="1"/>
          <p:nvPr>
            <p:ph type="title"/>
          </p:nvPr>
        </p:nvSpPr>
        <p:spPr>
          <a:xfrm>
            <a:off x="1165475" y="665975"/>
            <a:ext cx="6858000" cy="459900"/>
          </a:xfrm>
          <a:prstGeom prst="rect">
            <a:avLst/>
          </a:prstGeom>
        </p:spPr>
        <p:txBody>
          <a:bodyPr anchorCtr="0" anchor="b" bIns="91425" lIns="91425" rIns="91425" wrap="square" tIns="91425"/>
          <a:lstStyle>
            <a:lvl1pPr lvl="0" rtl="0">
              <a:spcBef>
                <a:spcPts val="0"/>
              </a:spcBef>
              <a:buClr>
                <a:srgbClr val="39C0BA"/>
              </a:buClr>
              <a:buSzPts val="1800"/>
              <a:buFont typeface="Quicksand"/>
              <a:buNone/>
              <a:defRPr sz="1800">
                <a:solidFill>
                  <a:srgbClr val="39C0BA"/>
                </a:solidFill>
                <a:latin typeface="Quicksand"/>
                <a:ea typeface="Quicksand"/>
                <a:cs typeface="Quicksand"/>
                <a:sym typeface="Quicksand"/>
              </a:defRPr>
            </a:lvl1pPr>
            <a:lvl2pPr lvl="1" rtl="0">
              <a:spcBef>
                <a:spcPts val="0"/>
              </a:spcBef>
              <a:buClr>
                <a:srgbClr val="39C0BA"/>
              </a:buClr>
              <a:buSzPts val="1800"/>
              <a:buFont typeface="Quicksand"/>
              <a:buNone/>
              <a:defRPr sz="1800">
                <a:solidFill>
                  <a:srgbClr val="39C0BA"/>
                </a:solidFill>
                <a:latin typeface="Quicksand"/>
                <a:ea typeface="Quicksand"/>
                <a:cs typeface="Quicksand"/>
                <a:sym typeface="Quicksand"/>
              </a:defRPr>
            </a:lvl2pPr>
            <a:lvl3pPr lvl="2" rtl="0">
              <a:spcBef>
                <a:spcPts val="0"/>
              </a:spcBef>
              <a:buClr>
                <a:srgbClr val="39C0BA"/>
              </a:buClr>
              <a:buSzPts val="1800"/>
              <a:buFont typeface="Quicksand"/>
              <a:buNone/>
              <a:defRPr sz="1800">
                <a:solidFill>
                  <a:srgbClr val="39C0BA"/>
                </a:solidFill>
                <a:latin typeface="Quicksand"/>
                <a:ea typeface="Quicksand"/>
                <a:cs typeface="Quicksand"/>
                <a:sym typeface="Quicksand"/>
              </a:defRPr>
            </a:lvl3pPr>
            <a:lvl4pPr lvl="3" rtl="0">
              <a:spcBef>
                <a:spcPts val="0"/>
              </a:spcBef>
              <a:buClr>
                <a:srgbClr val="39C0BA"/>
              </a:buClr>
              <a:buSzPts val="1800"/>
              <a:buFont typeface="Quicksand"/>
              <a:buNone/>
              <a:defRPr sz="1800">
                <a:solidFill>
                  <a:srgbClr val="39C0BA"/>
                </a:solidFill>
                <a:latin typeface="Quicksand"/>
                <a:ea typeface="Quicksand"/>
                <a:cs typeface="Quicksand"/>
                <a:sym typeface="Quicksand"/>
              </a:defRPr>
            </a:lvl4pPr>
            <a:lvl5pPr lvl="4" rtl="0">
              <a:spcBef>
                <a:spcPts val="0"/>
              </a:spcBef>
              <a:buClr>
                <a:srgbClr val="39C0BA"/>
              </a:buClr>
              <a:buSzPts val="1800"/>
              <a:buFont typeface="Quicksand"/>
              <a:buNone/>
              <a:defRPr sz="1800">
                <a:solidFill>
                  <a:srgbClr val="39C0BA"/>
                </a:solidFill>
                <a:latin typeface="Quicksand"/>
                <a:ea typeface="Quicksand"/>
                <a:cs typeface="Quicksand"/>
                <a:sym typeface="Quicksand"/>
              </a:defRPr>
            </a:lvl5pPr>
            <a:lvl6pPr lvl="5" rtl="0">
              <a:spcBef>
                <a:spcPts val="0"/>
              </a:spcBef>
              <a:buClr>
                <a:srgbClr val="39C0BA"/>
              </a:buClr>
              <a:buSzPts val="1800"/>
              <a:buFont typeface="Quicksand"/>
              <a:buNone/>
              <a:defRPr sz="1800">
                <a:solidFill>
                  <a:srgbClr val="39C0BA"/>
                </a:solidFill>
                <a:latin typeface="Quicksand"/>
                <a:ea typeface="Quicksand"/>
                <a:cs typeface="Quicksand"/>
                <a:sym typeface="Quicksand"/>
              </a:defRPr>
            </a:lvl6pPr>
            <a:lvl7pPr lvl="6" rtl="0">
              <a:spcBef>
                <a:spcPts val="0"/>
              </a:spcBef>
              <a:buClr>
                <a:srgbClr val="39C0BA"/>
              </a:buClr>
              <a:buSzPts val="1800"/>
              <a:buFont typeface="Quicksand"/>
              <a:buNone/>
              <a:defRPr sz="1800">
                <a:solidFill>
                  <a:srgbClr val="39C0BA"/>
                </a:solidFill>
                <a:latin typeface="Quicksand"/>
                <a:ea typeface="Quicksand"/>
                <a:cs typeface="Quicksand"/>
                <a:sym typeface="Quicksand"/>
              </a:defRPr>
            </a:lvl7pPr>
            <a:lvl8pPr lvl="7" rtl="0">
              <a:spcBef>
                <a:spcPts val="0"/>
              </a:spcBef>
              <a:buClr>
                <a:srgbClr val="39C0BA"/>
              </a:buClr>
              <a:buSzPts val="1800"/>
              <a:buFont typeface="Quicksand"/>
              <a:buNone/>
              <a:defRPr sz="1800">
                <a:solidFill>
                  <a:srgbClr val="39C0BA"/>
                </a:solidFill>
                <a:latin typeface="Quicksand"/>
                <a:ea typeface="Quicksand"/>
                <a:cs typeface="Quicksand"/>
                <a:sym typeface="Quicksand"/>
              </a:defRPr>
            </a:lvl8pPr>
            <a:lvl9pPr lvl="8" rtl="0">
              <a:spcBef>
                <a:spcPts val="0"/>
              </a:spcBef>
              <a:buClr>
                <a:srgbClr val="39C0BA"/>
              </a:buClr>
              <a:buSzPts val="1800"/>
              <a:buFont typeface="Quicksand"/>
              <a:buNone/>
              <a:defRPr sz="1800">
                <a:solidFill>
                  <a:srgbClr val="39C0BA"/>
                </a:solidFill>
                <a:latin typeface="Quicksand"/>
                <a:ea typeface="Quicksand"/>
                <a:cs typeface="Quicksand"/>
                <a:sym typeface="Quicksand"/>
              </a:defRPr>
            </a:lvl9pPr>
          </a:lstStyle>
          <a:p/>
        </p:txBody>
      </p:sp>
      <p:sp>
        <p:nvSpPr>
          <p:cNvPr id="27" name="Shape 27"/>
          <p:cNvSpPr txBox="1"/>
          <p:nvPr>
            <p:ph idx="1" type="body"/>
          </p:nvPr>
        </p:nvSpPr>
        <p:spPr>
          <a:xfrm>
            <a:off x="1165498" y="1600200"/>
            <a:ext cx="6858000" cy="4967700"/>
          </a:xfrm>
          <a:prstGeom prst="rect">
            <a:avLst/>
          </a:prstGeom>
        </p:spPr>
        <p:txBody>
          <a:bodyPr anchorCtr="0" anchor="t" bIns="91425" lIns="91425" rIns="91425" wrap="square" tIns="91425"/>
          <a:lstStyle>
            <a:lvl1pPr lvl="0" rtl="0">
              <a:spcBef>
                <a:spcPts val="600"/>
              </a:spcBef>
              <a:buClr>
                <a:srgbClr val="F3F3F3"/>
              </a:buClr>
              <a:buSzPts val="3000"/>
              <a:buFont typeface="Quicksand"/>
              <a:buChar char="◦"/>
              <a:defRPr sz="3000">
                <a:solidFill>
                  <a:srgbClr val="F3F3F3"/>
                </a:solidFill>
                <a:latin typeface="Quicksand"/>
                <a:ea typeface="Quicksand"/>
                <a:cs typeface="Quicksand"/>
                <a:sym typeface="Quicksand"/>
              </a:defRPr>
            </a:lvl1pPr>
            <a:lvl2pPr lvl="1" rtl="0">
              <a:spcBef>
                <a:spcPts val="480"/>
              </a:spcBef>
              <a:buClr>
                <a:srgbClr val="F3F3F3"/>
              </a:buClr>
              <a:buSzPts val="2400"/>
              <a:buFont typeface="Quicksand"/>
              <a:buChar char="▫"/>
              <a:defRPr sz="2400">
                <a:solidFill>
                  <a:srgbClr val="F3F3F3"/>
                </a:solidFill>
                <a:latin typeface="Quicksand"/>
                <a:ea typeface="Quicksand"/>
                <a:cs typeface="Quicksand"/>
                <a:sym typeface="Quicksand"/>
              </a:defRPr>
            </a:lvl2pPr>
            <a:lvl3pPr lvl="2" rtl="0">
              <a:spcBef>
                <a:spcPts val="480"/>
              </a:spcBef>
              <a:buClr>
                <a:srgbClr val="F3F3F3"/>
              </a:buClr>
              <a:buSzPts val="2400"/>
              <a:buFont typeface="Quicksand"/>
              <a:buChar char="■"/>
              <a:defRPr sz="2400">
                <a:solidFill>
                  <a:srgbClr val="F3F3F3"/>
                </a:solidFill>
                <a:latin typeface="Quicksand"/>
                <a:ea typeface="Quicksand"/>
                <a:cs typeface="Quicksand"/>
                <a:sym typeface="Quicksand"/>
              </a:defRPr>
            </a:lvl3pPr>
            <a:lvl4pPr lvl="3" rtl="0">
              <a:spcBef>
                <a:spcPts val="360"/>
              </a:spcBef>
              <a:buClr>
                <a:srgbClr val="F3F3F3"/>
              </a:buClr>
              <a:buSzPts val="1800"/>
              <a:buFont typeface="Quicksand"/>
              <a:buChar char="●"/>
              <a:defRPr sz="1800">
                <a:solidFill>
                  <a:srgbClr val="F3F3F3"/>
                </a:solidFill>
                <a:latin typeface="Quicksand"/>
                <a:ea typeface="Quicksand"/>
                <a:cs typeface="Quicksand"/>
                <a:sym typeface="Quicksand"/>
              </a:defRPr>
            </a:lvl4pPr>
            <a:lvl5pPr lvl="4" rtl="0">
              <a:spcBef>
                <a:spcPts val="360"/>
              </a:spcBef>
              <a:buClr>
                <a:srgbClr val="F3F3F3"/>
              </a:buClr>
              <a:buSzPts val="1800"/>
              <a:buFont typeface="Quicksand"/>
              <a:buChar char="○"/>
              <a:defRPr sz="1800">
                <a:solidFill>
                  <a:srgbClr val="F3F3F3"/>
                </a:solidFill>
                <a:latin typeface="Quicksand"/>
                <a:ea typeface="Quicksand"/>
                <a:cs typeface="Quicksand"/>
                <a:sym typeface="Quicksand"/>
              </a:defRPr>
            </a:lvl5pPr>
            <a:lvl6pPr lvl="5" rtl="0">
              <a:spcBef>
                <a:spcPts val="360"/>
              </a:spcBef>
              <a:buClr>
                <a:srgbClr val="F3F3F3"/>
              </a:buClr>
              <a:buSzPts val="1800"/>
              <a:buFont typeface="Quicksand"/>
              <a:buChar char="■"/>
              <a:defRPr sz="1800">
                <a:solidFill>
                  <a:srgbClr val="F3F3F3"/>
                </a:solidFill>
                <a:latin typeface="Quicksand"/>
                <a:ea typeface="Quicksand"/>
                <a:cs typeface="Quicksand"/>
                <a:sym typeface="Quicksand"/>
              </a:defRPr>
            </a:lvl6pPr>
            <a:lvl7pPr lvl="6" rtl="0">
              <a:spcBef>
                <a:spcPts val="360"/>
              </a:spcBef>
              <a:buClr>
                <a:srgbClr val="F3F3F3"/>
              </a:buClr>
              <a:buSzPts val="1800"/>
              <a:buFont typeface="Quicksand"/>
              <a:buChar char="●"/>
              <a:defRPr sz="1800">
                <a:solidFill>
                  <a:srgbClr val="F3F3F3"/>
                </a:solidFill>
                <a:latin typeface="Quicksand"/>
                <a:ea typeface="Quicksand"/>
                <a:cs typeface="Quicksand"/>
                <a:sym typeface="Quicksand"/>
              </a:defRPr>
            </a:lvl7pPr>
            <a:lvl8pPr lvl="7" rtl="0">
              <a:spcBef>
                <a:spcPts val="360"/>
              </a:spcBef>
              <a:buClr>
                <a:srgbClr val="F3F3F3"/>
              </a:buClr>
              <a:buSzPts val="1800"/>
              <a:buFont typeface="Quicksand"/>
              <a:buChar char="○"/>
              <a:defRPr sz="1800">
                <a:solidFill>
                  <a:srgbClr val="F3F3F3"/>
                </a:solidFill>
                <a:latin typeface="Quicksand"/>
                <a:ea typeface="Quicksand"/>
                <a:cs typeface="Quicksand"/>
                <a:sym typeface="Quicksand"/>
              </a:defRPr>
            </a:lvl8pPr>
            <a:lvl9pPr lvl="8" rtl="0">
              <a:spcBef>
                <a:spcPts val="360"/>
              </a:spcBef>
              <a:buClr>
                <a:srgbClr val="F3F3F3"/>
              </a:buClr>
              <a:buSzPts val="1800"/>
              <a:buFont typeface="Quicksand"/>
              <a:buChar char="■"/>
              <a:defRPr sz="1800">
                <a:solidFill>
                  <a:srgbClr val="F3F3F3"/>
                </a:solidFill>
                <a:latin typeface="Quicksand"/>
                <a:ea typeface="Quicksand"/>
                <a:cs typeface="Quicksand"/>
                <a:sym typeface="Quicksand"/>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 2 columns">
    <p:spTree>
      <p:nvGrpSpPr>
        <p:cNvPr id="28" name="Shape 28"/>
        <p:cNvGrpSpPr/>
        <p:nvPr/>
      </p:nvGrpSpPr>
      <p:grpSpPr>
        <a:xfrm>
          <a:off x="0" y="0"/>
          <a:ext cx="0" cy="0"/>
          <a:chOff x="0" y="0"/>
          <a:chExt cx="0" cy="0"/>
        </a:xfrm>
      </p:grpSpPr>
      <p:sp>
        <p:nvSpPr>
          <p:cNvPr id="29" name="Shape 29"/>
          <p:cNvSpPr txBox="1"/>
          <p:nvPr>
            <p:ph type="title"/>
          </p:nvPr>
        </p:nvSpPr>
        <p:spPr>
          <a:xfrm>
            <a:off x="1165475" y="665975"/>
            <a:ext cx="6858000" cy="459900"/>
          </a:xfrm>
          <a:prstGeom prst="rect">
            <a:avLst/>
          </a:prstGeom>
        </p:spPr>
        <p:txBody>
          <a:bodyPr anchorCtr="0" anchor="b" bIns="91425" lIns="91425" rIns="91425" wrap="square" tIns="91425"/>
          <a:lstStyle>
            <a:lvl1pPr lvl="0">
              <a:spcBef>
                <a:spcPts val="0"/>
              </a:spcBef>
              <a:buSzPts val="1800"/>
              <a:buNone/>
              <a:defRPr/>
            </a:lvl1pPr>
            <a:lvl2pPr lvl="1">
              <a:spcBef>
                <a:spcPts val="0"/>
              </a:spcBef>
              <a:buSzPts val="1800"/>
              <a:buNone/>
              <a:defRPr/>
            </a:lvl2pPr>
            <a:lvl3pPr lvl="2">
              <a:spcBef>
                <a:spcPts val="0"/>
              </a:spcBef>
              <a:buSzPts val="1800"/>
              <a:buNone/>
              <a:defRPr/>
            </a:lvl3pPr>
            <a:lvl4pPr lvl="3">
              <a:spcBef>
                <a:spcPts val="0"/>
              </a:spcBef>
              <a:buSzPts val="1800"/>
              <a:buNone/>
              <a:defRPr/>
            </a:lvl4pPr>
            <a:lvl5pPr lvl="4">
              <a:spcBef>
                <a:spcPts val="0"/>
              </a:spcBef>
              <a:buSzPts val="1800"/>
              <a:buNone/>
              <a:defRPr/>
            </a:lvl5pPr>
            <a:lvl6pPr lvl="5">
              <a:spcBef>
                <a:spcPts val="0"/>
              </a:spcBef>
              <a:buSzPts val="1800"/>
              <a:buNone/>
              <a:defRPr/>
            </a:lvl6pPr>
            <a:lvl7pPr lvl="6">
              <a:spcBef>
                <a:spcPts val="0"/>
              </a:spcBef>
              <a:buSzPts val="1800"/>
              <a:buNone/>
              <a:defRPr/>
            </a:lvl7pPr>
            <a:lvl8pPr lvl="7">
              <a:spcBef>
                <a:spcPts val="0"/>
              </a:spcBef>
              <a:buSzPts val="1800"/>
              <a:buNone/>
              <a:defRPr/>
            </a:lvl8pPr>
            <a:lvl9pPr lvl="8">
              <a:spcBef>
                <a:spcPts val="0"/>
              </a:spcBef>
              <a:buSzPts val="1800"/>
              <a:buNone/>
              <a:defRPr/>
            </a:lvl9pPr>
          </a:lstStyle>
          <a:p/>
        </p:txBody>
      </p:sp>
      <p:sp>
        <p:nvSpPr>
          <p:cNvPr id="30" name="Shape 30"/>
          <p:cNvSpPr txBox="1"/>
          <p:nvPr>
            <p:ph idx="1" type="body"/>
          </p:nvPr>
        </p:nvSpPr>
        <p:spPr>
          <a:xfrm>
            <a:off x="1165475" y="1600200"/>
            <a:ext cx="3306900" cy="4967700"/>
          </a:xfrm>
          <a:prstGeom prst="rect">
            <a:avLst/>
          </a:prstGeom>
        </p:spPr>
        <p:txBody>
          <a:bodyPr anchorCtr="0" anchor="t" bIns="91425" lIns="91425" rIns="91425" wrap="square" tIns="91425"/>
          <a:lstStyle>
            <a:lvl1pPr lvl="0">
              <a:spcBef>
                <a:spcPts val="0"/>
              </a:spcBef>
              <a:buSzPts val="2600"/>
              <a:buChar char="◦"/>
              <a:defRPr sz="2600"/>
            </a:lvl1pPr>
            <a:lvl2pPr lvl="1">
              <a:spcBef>
                <a:spcPts val="0"/>
              </a:spcBef>
              <a:buSzPts val="2600"/>
              <a:buChar char="▫"/>
              <a:defRPr sz="2600"/>
            </a:lvl2pPr>
            <a:lvl3pPr lvl="2">
              <a:spcBef>
                <a:spcPts val="0"/>
              </a:spcBef>
              <a:buSzPts val="2600"/>
              <a:buChar char="■"/>
              <a:defRPr sz="2600"/>
            </a:lvl3pPr>
            <a:lvl4pPr lvl="3">
              <a:spcBef>
                <a:spcPts val="0"/>
              </a:spcBef>
              <a:buSzPts val="2600"/>
              <a:buChar char="●"/>
              <a:defRPr sz="2600"/>
            </a:lvl4pPr>
            <a:lvl5pPr lvl="4">
              <a:spcBef>
                <a:spcPts val="0"/>
              </a:spcBef>
              <a:buSzPts val="2600"/>
              <a:buChar char="○"/>
              <a:defRPr sz="2600"/>
            </a:lvl5pPr>
            <a:lvl6pPr lvl="5">
              <a:spcBef>
                <a:spcPts val="0"/>
              </a:spcBef>
              <a:buSzPts val="2600"/>
              <a:buChar char="■"/>
              <a:defRPr sz="2600"/>
            </a:lvl6pPr>
            <a:lvl7pPr lvl="6">
              <a:spcBef>
                <a:spcPts val="0"/>
              </a:spcBef>
              <a:buSzPts val="2600"/>
              <a:buChar char="●"/>
              <a:defRPr sz="2600"/>
            </a:lvl7pPr>
            <a:lvl8pPr lvl="7">
              <a:spcBef>
                <a:spcPts val="0"/>
              </a:spcBef>
              <a:buSzPts val="2600"/>
              <a:buChar char="○"/>
              <a:defRPr sz="2600"/>
            </a:lvl8pPr>
            <a:lvl9pPr lvl="8">
              <a:spcBef>
                <a:spcPts val="0"/>
              </a:spcBef>
              <a:buSzPts val="2600"/>
              <a:buChar char="■"/>
              <a:defRPr sz="2600"/>
            </a:lvl9pPr>
          </a:lstStyle>
          <a:p/>
        </p:txBody>
      </p:sp>
      <p:sp>
        <p:nvSpPr>
          <p:cNvPr id="31" name="Shape 31"/>
          <p:cNvSpPr txBox="1"/>
          <p:nvPr>
            <p:ph idx="2" type="body"/>
          </p:nvPr>
        </p:nvSpPr>
        <p:spPr>
          <a:xfrm>
            <a:off x="4671570" y="1600200"/>
            <a:ext cx="3306900" cy="4967700"/>
          </a:xfrm>
          <a:prstGeom prst="rect">
            <a:avLst/>
          </a:prstGeom>
        </p:spPr>
        <p:txBody>
          <a:bodyPr anchorCtr="0" anchor="t" bIns="91425" lIns="91425" rIns="91425" wrap="square" tIns="91425"/>
          <a:lstStyle>
            <a:lvl1pPr lvl="0">
              <a:spcBef>
                <a:spcPts val="0"/>
              </a:spcBef>
              <a:buSzPts val="2600"/>
              <a:buChar char="◦"/>
              <a:defRPr sz="2600"/>
            </a:lvl1pPr>
            <a:lvl2pPr lvl="1">
              <a:spcBef>
                <a:spcPts val="0"/>
              </a:spcBef>
              <a:buSzPts val="2600"/>
              <a:buChar char="▫"/>
              <a:defRPr sz="2600"/>
            </a:lvl2pPr>
            <a:lvl3pPr lvl="2">
              <a:spcBef>
                <a:spcPts val="0"/>
              </a:spcBef>
              <a:buSzPts val="2600"/>
              <a:buChar char="■"/>
              <a:defRPr sz="2600"/>
            </a:lvl3pPr>
            <a:lvl4pPr lvl="3">
              <a:spcBef>
                <a:spcPts val="0"/>
              </a:spcBef>
              <a:buSzPts val="2600"/>
              <a:buChar char="●"/>
              <a:defRPr sz="2600"/>
            </a:lvl4pPr>
            <a:lvl5pPr lvl="4">
              <a:spcBef>
                <a:spcPts val="0"/>
              </a:spcBef>
              <a:buSzPts val="2600"/>
              <a:buChar char="○"/>
              <a:defRPr sz="2600"/>
            </a:lvl5pPr>
            <a:lvl6pPr lvl="5">
              <a:spcBef>
                <a:spcPts val="0"/>
              </a:spcBef>
              <a:buSzPts val="2600"/>
              <a:buChar char="■"/>
              <a:defRPr sz="2600"/>
            </a:lvl6pPr>
            <a:lvl7pPr lvl="6">
              <a:spcBef>
                <a:spcPts val="0"/>
              </a:spcBef>
              <a:buSzPts val="2600"/>
              <a:buChar char="●"/>
              <a:defRPr sz="2600"/>
            </a:lvl7pPr>
            <a:lvl8pPr lvl="7">
              <a:spcBef>
                <a:spcPts val="0"/>
              </a:spcBef>
              <a:buSzPts val="2600"/>
              <a:buChar char="○"/>
              <a:defRPr sz="2600"/>
            </a:lvl8pPr>
            <a:lvl9pPr lvl="8">
              <a:spcBef>
                <a:spcPts val="0"/>
              </a:spcBef>
              <a:buSzPts val="2600"/>
              <a:buChar char="■"/>
              <a:defRPr sz="2600"/>
            </a:lvl9pPr>
          </a:lstStyle>
          <a:p/>
        </p:txBody>
      </p:sp>
      <p:cxnSp>
        <p:nvCxnSpPr>
          <p:cNvPr id="32" name="Shape 32"/>
          <p:cNvCxnSpPr/>
          <p:nvPr/>
        </p:nvCxnSpPr>
        <p:spPr>
          <a:xfrm>
            <a:off x="903825" y="-7925"/>
            <a:ext cx="0" cy="6866100"/>
          </a:xfrm>
          <a:prstGeom prst="straightConnector1">
            <a:avLst/>
          </a:prstGeom>
          <a:noFill/>
          <a:ln cap="flat" cmpd="sng" w="9525">
            <a:solidFill>
              <a:srgbClr val="999FA9"/>
            </a:solidFill>
            <a:prstDash val="solid"/>
            <a:round/>
            <a:headEnd len="lg" w="lg" type="none"/>
            <a:tailEnd len="lg" w="lg" type="none"/>
          </a:ln>
        </p:spPr>
      </p:cxnSp>
      <p:sp>
        <p:nvSpPr>
          <p:cNvPr id="33" name="Shape 33"/>
          <p:cNvSpPr/>
          <p:nvPr/>
        </p:nvSpPr>
        <p:spPr>
          <a:xfrm>
            <a:off x="808725" y="800750"/>
            <a:ext cx="190200" cy="190200"/>
          </a:xfrm>
          <a:prstGeom prst="ellipse">
            <a:avLst/>
          </a:prstGeom>
          <a:solidFill>
            <a:srgbClr val="39C0BA"/>
          </a:solidFill>
          <a:ln cap="flat" cmpd="sng" w="28575">
            <a:solidFill>
              <a:srgbClr val="2E3037"/>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34" name="Shape 34"/>
          <p:cNvSpPr/>
          <p:nvPr/>
        </p:nvSpPr>
        <p:spPr>
          <a:xfrm>
            <a:off x="769050" y="1861900"/>
            <a:ext cx="269400" cy="269400"/>
          </a:xfrm>
          <a:prstGeom prst="ellipse">
            <a:avLst/>
          </a:prstGeom>
          <a:solidFill>
            <a:srgbClr val="2E3037"/>
          </a:solidFill>
          <a:ln cap="flat" cmpd="sng" w="9525">
            <a:solidFill>
              <a:srgbClr val="999FA9"/>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Title + 3 columns">
    <p:spTree>
      <p:nvGrpSpPr>
        <p:cNvPr id="35" name="Shape 35"/>
        <p:cNvGrpSpPr/>
        <p:nvPr/>
      </p:nvGrpSpPr>
      <p:grpSpPr>
        <a:xfrm>
          <a:off x="0" y="0"/>
          <a:ext cx="0" cy="0"/>
          <a:chOff x="0" y="0"/>
          <a:chExt cx="0" cy="0"/>
        </a:xfrm>
      </p:grpSpPr>
      <p:sp>
        <p:nvSpPr>
          <p:cNvPr id="36" name="Shape 36"/>
          <p:cNvSpPr txBox="1"/>
          <p:nvPr>
            <p:ph type="title"/>
          </p:nvPr>
        </p:nvSpPr>
        <p:spPr>
          <a:xfrm>
            <a:off x="1165475" y="665975"/>
            <a:ext cx="6858000" cy="459900"/>
          </a:xfrm>
          <a:prstGeom prst="rect">
            <a:avLst/>
          </a:prstGeom>
        </p:spPr>
        <p:txBody>
          <a:bodyPr anchorCtr="0" anchor="b" bIns="91425" lIns="91425" rIns="91425" wrap="square" tIns="91425"/>
          <a:lstStyle>
            <a:lvl1pPr lvl="0" rtl="0">
              <a:spcBef>
                <a:spcPts val="0"/>
              </a:spcBef>
              <a:buSzPts val="1800"/>
              <a:buNone/>
              <a:defRPr/>
            </a:lvl1pPr>
            <a:lvl2pPr lvl="1" rtl="0">
              <a:spcBef>
                <a:spcPts val="0"/>
              </a:spcBef>
              <a:buSzPts val="1800"/>
              <a:buNone/>
              <a:defRPr/>
            </a:lvl2pPr>
            <a:lvl3pPr lvl="2" rtl="0">
              <a:spcBef>
                <a:spcPts val="0"/>
              </a:spcBef>
              <a:buSzPts val="1800"/>
              <a:buNone/>
              <a:defRPr/>
            </a:lvl3pPr>
            <a:lvl4pPr lvl="3" rtl="0">
              <a:spcBef>
                <a:spcPts val="0"/>
              </a:spcBef>
              <a:buSzPts val="1800"/>
              <a:buNone/>
              <a:defRPr/>
            </a:lvl4pPr>
            <a:lvl5pPr lvl="4" rtl="0">
              <a:spcBef>
                <a:spcPts val="0"/>
              </a:spcBef>
              <a:buSzPts val="1800"/>
              <a:buNone/>
              <a:defRPr/>
            </a:lvl5pPr>
            <a:lvl6pPr lvl="5" rtl="0">
              <a:spcBef>
                <a:spcPts val="0"/>
              </a:spcBef>
              <a:buSzPts val="1800"/>
              <a:buNone/>
              <a:defRPr/>
            </a:lvl6pPr>
            <a:lvl7pPr lvl="6" rtl="0">
              <a:spcBef>
                <a:spcPts val="0"/>
              </a:spcBef>
              <a:buSzPts val="1800"/>
              <a:buNone/>
              <a:defRPr/>
            </a:lvl7pPr>
            <a:lvl8pPr lvl="7" rtl="0">
              <a:spcBef>
                <a:spcPts val="0"/>
              </a:spcBef>
              <a:buSzPts val="1800"/>
              <a:buNone/>
              <a:defRPr/>
            </a:lvl8pPr>
            <a:lvl9pPr lvl="8" rtl="0">
              <a:spcBef>
                <a:spcPts val="0"/>
              </a:spcBef>
              <a:buSzPts val="1800"/>
              <a:buNone/>
              <a:defRPr/>
            </a:lvl9pPr>
          </a:lstStyle>
          <a:p/>
        </p:txBody>
      </p:sp>
      <p:sp>
        <p:nvSpPr>
          <p:cNvPr id="37" name="Shape 37"/>
          <p:cNvSpPr txBox="1"/>
          <p:nvPr>
            <p:ph idx="1" type="body"/>
          </p:nvPr>
        </p:nvSpPr>
        <p:spPr>
          <a:xfrm>
            <a:off x="1165475" y="1673975"/>
            <a:ext cx="2403600" cy="4893900"/>
          </a:xfrm>
          <a:prstGeom prst="rect">
            <a:avLst/>
          </a:prstGeom>
        </p:spPr>
        <p:txBody>
          <a:bodyPr anchorCtr="0" anchor="t" bIns="91425" lIns="91425" rIns="91425" wrap="square" tIns="91425"/>
          <a:lstStyle>
            <a:lvl1pPr lvl="0" rtl="0">
              <a:spcBef>
                <a:spcPts val="0"/>
              </a:spcBef>
              <a:buSzPts val="2000"/>
              <a:buChar char="◦"/>
              <a:defRPr sz="2000"/>
            </a:lvl1pPr>
            <a:lvl2pPr lvl="1" rtl="0">
              <a:spcBef>
                <a:spcPts val="0"/>
              </a:spcBef>
              <a:buSzPts val="2000"/>
              <a:buChar char="▫"/>
              <a:defRPr sz="2000"/>
            </a:lvl2pPr>
            <a:lvl3pPr lvl="2" rtl="0">
              <a:spcBef>
                <a:spcPts val="0"/>
              </a:spcBef>
              <a:buSzPts val="2000"/>
              <a:buChar char="■"/>
              <a:defRPr sz="2000"/>
            </a:lvl3pPr>
            <a:lvl4pPr lvl="3" rtl="0">
              <a:spcBef>
                <a:spcPts val="0"/>
              </a:spcBef>
              <a:buSzPts val="2000"/>
              <a:buChar char="●"/>
              <a:defRPr sz="2000"/>
            </a:lvl4pPr>
            <a:lvl5pPr lvl="4" rtl="0">
              <a:spcBef>
                <a:spcPts val="0"/>
              </a:spcBef>
              <a:buSzPts val="2000"/>
              <a:buChar char="○"/>
              <a:defRPr sz="2000"/>
            </a:lvl5pPr>
            <a:lvl6pPr lvl="5" rtl="0">
              <a:spcBef>
                <a:spcPts val="0"/>
              </a:spcBef>
              <a:buSzPts val="2000"/>
              <a:buChar char="■"/>
              <a:defRPr sz="2000"/>
            </a:lvl6pPr>
            <a:lvl7pPr lvl="6" rtl="0">
              <a:spcBef>
                <a:spcPts val="0"/>
              </a:spcBef>
              <a:buSzPts val="2000"/>
              <a:buChar char="●"/>
              <a:defRPr sz="2000"/>
            </a:lvl7pPr>
            <a:lvl8pPr lvl="7" rtl="0">
              <a:spcBef>
                <a:spcPts val="0"/>
              </a:spcBef>
              <a:buSzPts val="2000"/>
              <a:buChar char="○"/>
              <a:defRPr sz="2000"/>
            </a:lvl8pPr>
            <a:lvl9pPr lvl="8" rtl="0">
              <a:spcBef>
                <a:spcPts val="0"/>
              </a:spcBef>
              <a:buSzPts val="2000"/>
              <a:buChar char="■"/>
              <a:defRPr sz="2000"/>
            </a:lvl9pPr>
          </a:lstStyle>
          <a:p/>
        </p:txBody>
      </p:sp>
      <p:sp>
        <p:nvSpPr>
          <p:cNvPr id="38" name="Shape 38"/>
          <p:cNvSpPr txBox="1"/>
          <p:nvPr>
            <p:ph idx="2" type="body"/>
          </p:nvPr>
        </p:nvSpPr>
        <p:spPr>
          <a:xfrm>
            <a:off x="3692249" y="1673975"/>
            <a:ext cx="2403600" cy="4893900"/>
          </a:xfrm>
          <a:prstGeom prst="rect">
            <a:avLst/>
          </a:prstGeom>
        </p:spPr>
        <p:txBody>
          <a:bodyPr anchorCtr="0" anchor="t" bIns="91425" lIns="91425" rIns="91425" wrap="square" tIns="91425"/>
          <a:lstStyle>
            <a:lvl1pPr lvl="0" rtl="0">
              <a:spcBef>
                <a:spcPts val="0"/>
              </a:spcBef>
              <a:buSzPts val="2000"/>
              <a:buChar char="◦"/>
              <a:defRPr sz="2000"/>
            </a:lvl1pPr>
            <a:lvl2pPr lvl="1" rtl="0">
              <a:spcBef>
                <a:spcPts val="0"/>
              </a:spcBef>
              <a:buSzPts val="2000"/>
              <a:buChar char="▫"/>
              <a:defRPr sz="2000"/>
            </a:lvl2pPr>
            <a:lvl3pPr lvl="2" rtl="0">
              <a:spcBef>
                <a:spcPts val="0"/>
              </a:spcBef>
              <a:buSzPts val="2000"/>
              <a:buChar char="■"/>
              <a:defRPr sz="2000"/>
            </a:lvl3pPr>
            <a:lvl4pPr lvl="3" rtl="0">
              <a:spcBef>
                <a:spcPts val="0"/>
              </a:spcBef>
              <a:buSzPts val="2000"/>
              <a:buChar char="●"/>
              <a:defRPr sz="2000"/>
            </a:lvl4pPr>
            <a:lvl5pPr lvl="4" rtl="0">
              <a:spcBef>
                <a:spcPts val="0"/>
              </a:spcBef>
              <a:buSzPts val="2000"/>
              <a:buChar char="○"/>
              <a:defRPr sz="2000"/>
            </a:lvl5pPr>
            <a:lvl6pPr lvl="5" rtl="0">
              <a:spcBef>
                <a:spcPts val="0"/>
              </a:spcBef>
              <a:buSzPts val="2000"/>
              <a:buChar char="■"/>
              <a:defRPr sz="2000"/>
            </a:lvl6pPr>
            <a:lvl7pPr lvl="6" rtl="0">
              <a:spcBef>
                <a:spcPts val="0"/>
              </a:spcBef>
              <a:buSzPts val="2000"/>
              <a:buChar char="●"/>
              <a:defRPr sz="2000"/>
            </a:lvl7pPr>
            <a:lvl8pPr lvl="7" rtl="0">
              <a:spcBef>
                <a:spcPts val="0"/>
              </a:spcBef>
              <a:buSzPts val="2000"/>
              <a:buChar char="○"/>
              <a:defRPr sz="2000"/>
            </a:lvl8pPr>
            <a:lvl9pPr lvl="8" rtl="0">
              <a:spcBef>
                <a:spcPts val="0"/>
              </a:spcBef>
              <a:buSzPts val="2000"/>
              <a:buChar char="■"/>
              <a:defRPr sz="2000"/>
            </a:lvl9pPr>
          </a:lstStyle>
          <a:p/>
        </p:txBody>
      </p:sp>
      <p:sp>
        <p:nvSpPr>
          <p:cNvPr id="39" name="Shape 39"/>
          <p:cNvSpPr txBox="1"/>
          <p:nvPr>
            <p:ph idx="3" type="body"/>
          </p:nvPr>
        </p:nvSpPr>
        <p:spPr>
          <a:xfrm>
            <a:off x="6219023" y="1673975"/>
            <a:ext cx="2403600" cy="4893900"/>
          </a:xfrm>
          <a:prstGeom prst="rect">
            <a:avLst/>
          </a:prstGeom>
        </p:spPr>
        <p:txBody>
          <a:bodyPr anchorCtr="0" anchor="t" bIns="91425" lIns="91425" rIns="91425" wrap="square" tIns="91425"/>
          <a:lstStyle>
            <a:lvl1pPr lvl="0" rtl="0">
              <a:spcBef>
                <a:spcPts val="0"/>
              </a:spcBef>
              <a:buSzPts val="2000"/>
              <a:buChar char="◦"/>
              <a:defRPr sz="2000"/>
            </a:lvl1pPr>
            <a:lvl2pPr lvl="1" rtl="0">
              <a:spcBef>
                <a:spcPts val="0"/>
              </a:spcBef>
              <a:buSzPts val="2000"/>
              <a:buChar char="▫"/>
              <a:defRPr sz="2000"/>
            </a:lvl2pPr>
            <a:lvl3pPr lvl="2" rtl="0">
              <a:spcBef>
                <a:spcPts val="0"/>
              </a:spcBef>
              <a:buSzPts val="2000"/>
              <a:buChar char="■"/>
              <a:defRPr sz="2000"/>
            </a:lvl3pPr>
            <a:lvl4pPr lvl="3" rtl="0">
              <a:spcBef>
                <a:spcPts val="0"/>
              </a:spcBef>
              <a:buSzPts val="2000"/>
              <a:buChar char="●"/>
              <a:defRPr sz="2000"/>
            </a:lvl4pPr>
            <a:lvl5pPr lvl="4" rtl="0">
              <a:spcBef>
                <a:spcPts val="0"/>
              </a:spcBef>
              <a:buSzPts val="2000"/>
              <a:buChar char="○"/>
              <a:defRPr sz="2000"/>
            </a:lvl5pPr>
            <a:lvl6pPr lvl="5" rtl="0">
              <a:spcBef>
                <a:spcPts val="0"/>
              </a:spcBef>
              <a:buSzPts val="2000"/>
              <a:buChar char="■"/>
              <a:defRPr sz="2000"/>
            </a:lvl6pPr>
            <a:lvl7pPr lvl="6" rtl="0">
              <a:spcBef>
                <a:spcPts val="0"/>
              </a:spcBef>
              <a:buSzPts val="2000"/>
              <a:buChar char="●"/>
              <a:defRPr sz="2000"/>
            </a:lvl7pPr>
            <a:lvl8pPr lvl="7" rtl="0">
              <a:spcBef>
                <a:spcPts val="0"/>
              </a:spcBef>
              <a:buSzPts val="2000"/>
              <a:buChar char="○"/>
              <a:defRPr sz="2000"/>
            </a:lvl8pPr>
            <a:lvl9pPr lvl="8" rtl="0">
              <a:spcBef>
                <a:spcPts val="0"/>
              </a:spcBef>
              <a:buSzPts val="2000"/>
              <a:buChar char="■"/>
              <a:defRPr sz="2000"/>
            </a:lvl9pPr>
          </a:lstStyle>
          <a:p/>
        </p:txBody>
      </p:sp>
      <p:cxnSp>
        <p:nvCxnSpPr>
          <p:cNvPr id="40" name="Shape 40"/>
          <p:cNvCxnSpPr/>
          <p:nvPr/>
        </p:nvCxnSpPr>
        <p:spPr>
          <a:xfrm>
            <a:off x="903825" y="-7925"/>
            <a:ext cx="0" cy="6866100"/>
          </a:xfrm>
          <a:prstGeom prst="straightConnector1">
            <a:avLst/>
          </a:prstGeom>
          <a:noFill/>
          <a:ln cap="flat" cmpd="sng" w="9525">
            <a:solidFill>
              <a:srgbClr val="999FA9"/>
            </a:solidFill>
            <a:prstDash val="solid"/>
            <a:round/>
            <a:headEnd len="lg" w="lg" type="none"/>
            <a:tailEnd len="lg" w="lg" type="none"/>
          </a:ln>
        </p:spPr>
      </p:cxnSp>
      <p:sp>
        <p:nvSpPr>
          <p:cNvPr id="41" name="Shape 41"/>
          <p:cNvSpPr/>
          <p:nvPr/>
        </p:nvSpPr>
        <p:spPr>
          <a:xfrm>
            <a:off x="808725" y="800750"/>
            <a:ext cx="190200" cy="190200"/>
          </a:xfrm>
          <a:prstGeom prst="ellipse">
            <a:avLst/>
          </a:prstGeom>
          <a:solidFill>
            <a:srgbClr val="39C0BA"/>
          </a:solidFill>
          <a:ln cap="flat" cmpd="sng" w="28575">
            <a:solidFill>
              <a:srgbClr val="2E3037"/>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42" name="Shape 42"/>
          <p:cNvSpPr/>
          <p:nvPr/>
        </p:nvSpPr>
        <p:spPr>
          <a:xfrm>
            <a:off x="769050" y="1861900"/>
            <a:ext cx="269400" cy="269400"/>
          </a:xfrm>
          <a:prstGeom prst="ellipse">
            <a:avLst/>
          </a:prstGeom>
          <a:solidFill>
            <a:srgbClr val="2E3037"/>
          </a:solidFill>
          <a:ln cap="flat" cmpd="sng" w="9525">
            <a:solidFill>
              <a:srgbClr val="999FA9"/>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1165475" y="665975"/>
            <a:ext cx="6858000" cy="459900"/>
          </a:xfrm>
          <a:prstGeom prst="rect">
            <a:avLst/>
          </a:prstGeom>
        </p:spPr>
        <p:txBody>
          <a:bodyPr anchorCtr="0" anchor="b" bIns="91425" lIns="91425" rIns="91425" wrap="square" tIns="91425"/>
          <a:lstStyle>
            <a:lvl1pPr lvl="0">
              <a:spcBef>
                <a:spcPts val="0"/>
              </a:spcBef>
              <a:buSzPts val="1800"/>
              <a:buNone/>
              <a:defRPr/>
            </a:lvl1pPr>
            <a:lvl2pPr lvl="1">
              <a:spcBef>
                <a:spcPts val="0"/>
              </a:spcBef>
              <a:buSzPts val="1800"/>
              <a:buNone/>
              <a:defRPr/>
            </a:lvl2pPr>
            <a:lvl3pPr lvl="2">
              <a:spcBef>
                <a:spcPts val="0"/>
              </a:spcBef>
              <a:buSzPts val="1800"/>
              <a:buNone/>
              <a:defRPr/>
            </a:lvl3pPr>
            <a:lvl4pPr lvl="3">
              <a:spcBef>
                <a:spcPts val="0"/>
              </a:spcBef>
              <a:buSzPts val="1800"/>
              <a:buNone/>
              <a:defRPr/>
            </a:lvl4pPr>
            <a:lvl5pPr lvl="4">
              <a:spcBef>
                <a:spcPts val="0"/>
              </a:spcBef>
              <a:buSzPts val="1800"/>
              <a:buNone/>
              <a:defRPr/>
            </a:lvl5pPr>
            <a:lvl6pPr lvl="5">
              <a:spcBef>
                <a:spcPts val="0"/>
              </a:spcBef>
              <a:buSzPts val="1800"/>
              <a:buNone/>
              <a:defRPr/>
            </a:lvl6pPr>
            <a:lvl7pPr lvl="6">
              <a:spcBef>
                <a:spcPts val="0"/>
              </a:spcBef>
              <a:buSzPts val="1800"/>
              <a:buNone/>
              <a:defRPr/>
            </a:lvl7pPr>
            <a:lvl8pPr lvl="7">
              <a:spcBef>
                <a:spcPts val="0"/>
              </a:spcBef>
              <a:buSzPts val="1800"/>
              <a:buNone/>
              <a:defRPr/>
            </a:lvl8pPr>
            <a:lvl9pPr lvl="8">
              <a:spcBef>
                <a:spcPts val="0"/>
              </a:spcBef>
              <a:buSzPts val="1800"/>
              <a:buNone/>
              <a:defRPr/>
            </a:lvl9pPr>
          </a:lstStyle>
          <a:p/>
        </p:txBody>
      </p:sp>
      <p:cxnSp>
        <p:nvCxnSpPr>
          <p:cNvPr id="45" name="Shape 45"/>
          <p:cNvCxnSpPr/>
          <p:nvPr/>
        </p:nvCxnSpPr>
        <p:spPr>
          <a:xfrm>
            <a:off x="903825" y="-7925"/>
            <a:ext cx="0" cy="6866100"/>
          </a:xfrm>
          <a:prstGeom prst="straightConnector1">
            <a:avLst/>
          </a:prstGeom>
          <a:noFill/>
          <a:ln cap="flat" cmpd="sng" w="9525">
            <a:solidFill>
              <a:srgbClr val="999FA9"/>
            </a:solidFill>
            <a:prstDash val="solid"/>
            <a:round/>
            <a:headEnd len="lg" w="lg" type="none"/>
            <a:tailEnd len="lg" w="lg" type="none"/>
          </a:ln>
        </p:spPr>
      </p:cxnSp>
      <p:sp>
        <p:nvSpPr>
          <p:cNvPr id="46" name="Shape 46"/>
          <p:cNvSpPr/>
          <p:nvPr/>
        </p:nvSpPr>
        <p:spPr>
          <a:xfrm>
            <a:off x="808725" y="800750"/>
            <a:ext cx="190200" cy="190200"/>
          </a:xfrm>
          <a:prstGeom prst="ellipse">
            <a:avLst/>
          </a:prstGeom>
          <a:solidFill>
            <a:srgbClr val="39C0BA"/>
          </a:solidFill>
          <a:ln cap="flat" cmpd="sng" w="28575">
            <a:solidFill>
              <a:srgbClr val="2E3037"/>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7" name="Shape 47"/>
        <p:cNvGrpSpPr/>
        <p:nvPr/>
      </p:nvGrpSpPr>
      <p:grpSpPr>
        <a:xfrm>
          <a:off x="0" y="0"/>
          <a:ext cx="0" cy="0"/>
          <a:chOff x="0" y="0"/>
          <a:chExt cx="0" cy="0"/>
        </a:xfrm>
      </p:grpSpPr>
      <p:sp>
        <p:nvSpPr>
          <p:cNvPr id="48" name="Shape 48"/>
          <p:cNvSpPr txBox="1"/>
          <p:nvPr>
            <p:ph idx="1" type="body"/>
          </p:nvPr>
        </p:nvSpPr>
        <p:spPr>
          <a:xfrm>
            <a:off x="1165475" y="5775090"/>
            <a:ext cx="7521300" cy="578700"/>
          </a:xfrm>
          <a:prstGeom prst="rect">
            <a:avLst/>
          </a:prstGeom>
        </p:spPr>
        <p:txBody>
          <a:bodyPr anchorCtr="0" anchor="t" bIns="91425" lIns="91425" rIns="91425" wrap="square" tIns="91425"/>
          <a:lstStyle>
            <a:lvl1pPr lvl="0">
              <a:spcBef>
                <a:spcPts val="360"/>
              </a:spcBef>
              <a:buSzPts val="1800"/>
              <a:buNone/>
              <a:defRPr sz="1800"/>
            </a:lvl1pPr>
          </a:lstStyle>
          <a:p/>
        </p:txBody>
      </p:sp>
      <p:cxnSp>
        <p:nvCxnSpPr>
          <p:cNvPr id="49" name="Shape 49"/>
          <p:cNvCxnSpPr/>
          <p:nvPr/>
        </p:nvCxnSpPr>
        <p:spPr>
          <a:xfrm>
            <a:off x="903825" y="-7925"/>
            <a:ext cx="0" cy="6866100"/>
          </a:xfrm>
          <a:prstGeom prst="straightConnector1">
            <a:avLst/>
          </a:prstGeom>
          <a:noFill/>
          <a:ln cap="flat" cmpd="sng" w="9525">
            <a:solidFill>
              <a:srgbClr val="999FA9"/>
            </a:solidFill>
            <a:prstDash val="solid"/>
            <a:round/>
            <a:headEnd len="lg" w="lg" type="none"/>
            <a:tailEnd len="lg" w="lg" type="none"/>
          </a:ln>
        </p:spPr>
      </p:cxnSp>
      <p:sp>
        <p:nvSpPr>
          <p:cNvPr id="50" name="Shape 50"/>
          <p:cNvSpPr/>
          <p:nvPr/>
        </p:nvSpPr>
        <p:spPr>
          <a:xfrm>
            <a:off x="808650" y="5952850"/>
            <a:ext cx="190200" cy="190200"/>
          </a:xfrm>
          <a:prstGeom prst="ellipse">
            <a:avLst/>
          </a:prstGeom>
          <a:solidFill>
            <a:srgbClr val="2E3037"/>
          </a:solidFill>
          <a:ln cap="flat" cmpd="sng" w="9525">
            <a:solidFill>
              <a:srgbClr val="999FA9"/>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1" name="Shape 51"/>
        <p:cNvGrpSpPr/>
        <p:nvPr/>
      </p:nvGrpSpPr>
      <p:grpSpPr>
        <a:xfrm>
          <a:off x="0" y="0"/>
          <a:ext cx="0" cy="0"/>
          <a:chOff x="0" y="0"/>
          <a:chExt cx="0" cy="0"/>
        </a:xfrm>
      </p:grpSpPr>
      <p:cxnSp>
        <p:nvCxnSpPr>
          <p:cNvPr id="52" name="Shape 52"/>
          <p:cNvCxnSpPr/>
          <p:nvPr/>
        </p:nvCxnSpPr>
        <p:spPr>
          <a:xfrm>
            <a:off x="903825" y="-7925"/>
            <a:ext cx="0" cy="6866100"/>
          </a:xfrm>
          <a:prstGeom prst="straightConnector1">
            <a:avLst/>
          </a:prstGeom>
          <a:noFill/>
          <a:ln cap="flat" cmpd="sng" w="9525">
            <a:solidFill>
              <a:srgbClr val="999FA9"/>
            </a:solidFill>
            <a:prstDash val="solid"/>
            <a:round/>
            <a:headEnd len="lg" w="lg" type="none"/>
            <a:tailEnd len="lg" w="lg" type="none"/>
          </a:ln>
        </p:spPr>
      </p:cxnSp>
      <p:sp>
        <p:nvSpPr>
          <p:cNvPr id="53" name="Shape 53"/>
          <p:cNvSpPr/>
          <p:nvPr/>
        </p:nvSpPr>
        <p:spPr>
          <a:xfrm>
            <a:off x="808650" y="3333900"/>
            <a:ext cx="190200" cy="190200"/>
          </a:xfrm>
          <a:prstGeom prst="ellipse">
            <a:avLst/>
          </a:prstGeom>
          <a:solidFill>
            <a:srgbClr val="2E3037"/>
          </a:solidFill>
          <a:ln cap="flat" cmpd="sng" w="9525">
            <a:solidFill>
              <a:srgbClr val="999FA9"/>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
    <p:bg>
      <p:bgPr>
        <a:solidFill>
          <a:srgbClr val="2E3037"/>
        </a:solidFill>
      </p:bgPr>
    </p:bg>
    <p:spTree>
      <p:nvGrpSpPr>
        <p:cNvPr id="5" name="Shape 5"/>
        <p:cNvGrpSpPr/>
        <p:nvPr/>
      </p:nvGrpSpPr>
      <p:grpSpPr>
        <a:xfrm>
          <a:off x="0" y="0"/>
          <a:ext cx="0" cy="0"/>
          <a:chOff x="0" y="0"/>
          <a:chExt cx="0" cy="0"/>
        </a:xfrm>
      </p:grpSpPr>
      <p:sp>
        <p:nvSpPr>
          <p:cNvPr id="6" name="Shape 6"/>
          <p:cNvSpPr txBox="1"/>
          <p:nvPr>
            <p:ph type="title"/>
          </p:nvPr>
        </p:nvSpPr>
        <p:spPr>
          <a:xfrm>
            <a:off x="1165475" y="665975"/>
            <a:ext cx="6858000" cy="459900"/>
          </a:xfrm>
          <a:prstGeom prst="rect">
            <a:avLst/>
          </a:prstGeom>
          <a:noFill/>
          <a:ln>
            <a:noFill/>
          </a:ln>
        </p:spPr>
        <p:txBody>
          <a:bodyPr anchorCtr="0" anchor="b" bIns="91425" lIns="91425" rIns="91425" wrap="square" tIns="91425"/>
          <a:lstStyle>
            <a:lvl1pPr lvl="0">
              <a:spcBef>
                <a:spcPts val="0"/>
              </a:spcBef>
              <a:buClr>
                <a:srgbClr val="39C0BA"/>
              </a:buClr>
              <a:buSzPts val="1800"/>
              <a:buFont typeface="Quicksand"/>
              <a:buNone/>
              <a:defRPr sz="1800">
                <a:solidFill>
                  <a:srgbClr val="39C0BA"/>
                </a:solidFill>
                <a:latin typeface="Quicksand"/>
                <a:ea typeface="Quicksand"/>
                <a:cs typeface="Quicksand"/>
                <a:sym typeface="Quicksand"/>
              </a:defRPr>
            </a:lvl1pPr>
            <a:lvl2pPr lvl="1">
              <a:spcBef>
                <a:spcPts val="0"/>
              </a:spcBef>
              <a:buClr>
                <a:srgbClr val="39C0BA"/>
              </a:buClr>
              <a:buSzPts val="1800"/>
              <a:buFont typeface="Quicksand"/>
              <a:buNone/>
              <a:defRPr sz="1800">
                <a:solidFill>
                  <a:srgbClr val="39C0BA"/>
                </a:solidFill>
                <a:latin typeface="Quicksand"/>
                <a:ea typeface="Quicksand"/>
                <a:cs typeface="Quicksand"/>
                <a:sym typeface="Quicksand"/>
              </a:defRPr>
            </a:lvl2pPr>
            <a:lvl3pPr lvl="2">
              <a:spcBef>
                <a:spcPts val="0"/>
              </a:spcBef>
              <a:buClr>
                <a:srgbClr val="39C0BA"/>
              </a:buClr>
              <a:buSzPts val="1800"/>
              <a:buFont typeface="Quicksand"/>
              <a:buNone/>
              <a:defRPr sz="1800">
                <a:solidFill>
                  <a:srgbClr val="39C0BA"/>
                </a:solidFill>
                <a:latin typeface="Quicksand"/>
                <a:ea typeface="Quicksand"/>
                <a:cs typeface="Quicksand"/>
                <a:sym typeface="Quicksand"/>
              </a:defRPr>
            </a:lvl3pPr>
            <a:lvl4pPr lvl="3">
              <a:spcBef>
                <a:spcPts val="0"/>
              </a:spcBef>
              <a:buClr>
                <a:srgbClr val="39C0BA"/>
              </a:buClr>
              <a:buSzPts val="1800"/>
              <a:buFont typeface="Quicksand"/>
              <a:buNone/>
              <a:defRPr sz="1800">
                <a:solidFill>
                  <a:srgbClr val="39C0BA"/>
                </a:solidFill>
                <a:latin typeface="Quicksand"/>
                <a:ea typeface="Quicksand"/>
                <a:cs typeface="Quicksand"/>
                <a:sym typeface="Quicksand"/>
              </a:defRPr>
            </a:lvl4pPr>
            <a:lvl5pPr lvl="4">
              <a:spcBef>
                <a:spcPts val="0"/>
              </a:spcBef>
              <a:buClr>
                <a:srgbClr val="39C0BA"/>
              </a:buClr>
              <a:buSzPts val="1800"/>
              <a:buFont typeface="Quicksand"/>
              <a:buNone/>
              <a:defRPr sz="1800">
                <a:solidFill>
                  <a:srgbClr val="39C0BA"/>
                </a:solidFill>
                <a:latin typeface="Quicksand"/>
                <a:ea typeface="Quicksand"/>
                <a:cs typeface="Quicksand"/>
                <a:sym typeface="Quicksand"/>
              </a:defRPr>
            </a:lvl5pPr>
            <a:lvl6pPr lvl="5">
              <a:spcBef>
                <a:spcPts val="0"/>
              </a:spcBef>
              <a:buClr>
                <a:srgbClr val="39C0BA"/>
              </a:buClr>
              <a:buSzPts val="1800"/>
              <a:buFont typeface="Quicksand"/>
              <a:buNone/>
              <a:defRPr sz="1800">
                <a:solidFill>
                  <a:srgbClr val="39C0BA"/>
                </a:solidFill>
                <a:latin typeface="Quicksand"/>
                <a:ea typeface="Quicksand"/>
                <a:cs typeface="Quicksand"/>
                <a:sym typeface="Quicksand"/>
              </a:defRPr>
            </a:lvl6pPr>
            <a:lvl7pPr lvl="6">
              <a:spcBef>
                <a:spcPts val="0"/>
              </a:spcBef>
              <a:buClr>
                <a:srgbClr val="39C0BA"/>
              </a:buClr>
              <a:buSzPts val="1800"/>
              <a:buFont typeface="Quicksand"/>
              <a:buNone/>
              <a:defRPr sz="1800">
                <a:solidFill>
                  <a:srgbClr val="39C0BA"/>
                </a:solidFill>
                <a:latin typeface="Quicksand"/>
                <a:ea typeface="Quicksand"/>
                <a:cs typeface="Quicksand"/>
                <a:sym typeface="Quicksand"/>
              </a:defRPr>
            </a:lvl7pPr>
            <a:lvl8pPr lvl="7">
              <a:spcBef>
                <a:spcPts val="0"/>
              </a:spcBef>
              <a:buClr>
                <a:srgbClr val="39C0BA"/>
              </a:buClr>
              <a:buSzPts val="1800"/>
              <a:buFont typeface="Quicksand"/>
              <a:buNone/>
              <a:defRPr sz="1800">
                <a:solidFill>
                  <a:srgbClr val="39C0BA"/>
                </a:solidFill>
                <a:latin typeface="Quicksand"/>
                <a:ea typeface="Quicksand"/>
                <a:cs typeface="Quicksand"/>
                <a:sym typeface="Quicksand"/>
              </a:defRPr>
            </a:lvl8pPr>
            <a:lvl9pPr lvl="8">
              <a:spcBef>
                <a:spcPts val="0"/>
              </a:spcBef>
              <a:buClr>
                <a:srgbClr val="39C0BA"/>
              </a:buClr>
              <a:buSzPts val="1800"/>
              <a:buFont typeface="Quicksand"/>
              <a:buNone/>
              <a:defRPr sz="1800">
                <a:solidFill>
                  <a:srgbClr val="39C0BA"/>
                </a:solidFill>
                <a:latin typeface="Quicksand"/>
                <a:ea typeface="Quicksand"/>
                <a:cs typeface="Quicksand"/>
                <a:sym typeface="Quicksand"/>
              </a:defRPr>
            </a:lvl9pPr>
          </a:lstStyle>
          <a:p/>
        </p:txBody>
      </p:sp>
      <p:sp>
        <p:nvSpPr>
          <p:cNvPr id="7" name="Shape 7"/>
          <p:cNvSpPr txBox="1"/>
          <p:nvPr>
            <p:ph idx="1" type="body"/>
          </p:nvPr>
        </p:nvSpPr>
        <p:spPr>
          <a:xfrm>
            <a:off x="1165498" y="1600200"/>
            <a:ext cx="6858000" cy="4967700"/>
          </a:xfrm>
          <a:prstGeom prst="rect">
            <a:avLst/>
          </a:prstGeom>
          <a:noFill/>
          <a:ln>
            <a:noFill/>
          </a:ln>
        </p:spPr>
        <p:txBody>
          <a:bodyPr anchorCtr="0" anchor="t" bIns="91425" lIns="91425" rIns="91425" wrap="square" tIns="91425"/>
          <a:lstStyle>
            <a:lvl1pPr lvl="0">
              <a:spcBef>
                <a:spcPts val="600"/>
              </a:spcBef>
              <a:buClr>
                <a:srgbClr val="F3F3F3"/>
              </a:buClr>
              <a:buSzPts val="3000"/>
              <a:buFont typeface="Quicksand"/>
              <a:buChar char="◦"/>
              <a:defRPr sz="3000">
                <a:solidFill>
                  <a:srgbClr val="F3F3F3"/>
                </a:solidFill>
                <a:latin typeface="Quicksand"/>
                <a:ea typeface="Quicksand"/>
                <a:cs typeface="Quicksand"/>
                <a:sym typeface="Quicksand"/>
              </a:defRPr>
            </a:lvl1pPr>
            <a:lvl2pPr lvl="1">
              <a:spcBef>
                <a:spcPts val="480"/>
              </a:spcBef>
              <a:buClr>
                <a:srgbClr val="F3F3F3"/>
              </a:buClr>
              <a:buSzPts val="2400"/>
              <a:buFont typeface="Quicksand"/>
              <a:buChar char="▫"/>
              <a:defRPr sz="2400">
                <a:solidFill>
                  <a:srgbClr val="F3F3F3"/>
                </a:solidFill>
                <a:latin typeface="Quicksand"/>
                <a:ea typeface="Quicksand"/>
                <a:cs typeface="Quicksand"/>
                <a:sym typeface="Quicksand"/>
              </a:defRPr>
            </a:lvl2pPr>
            <a:lvl3pPr lvl="2">
              <a:spcBef>
                <a:spcPts val="480"/>
              </a:spcBef>
              <a:buClr>
                <a:srgbClr val="F3F3F3"/>
              </a:buClr>
              <a:buSzPts val="2400"/>
              <a:buFont typeface="Quicksand"/>
              <a:buChar char="■"/>
              <a:defRPr sz="2400">
                <a:solidFill>
                  <a:srgbClr val="F3F3F3"/>
                </a:solidFill>
                <a:latin typeface="Quicksand"/>
                <a:ea typeface="Quicksand"/>
                <a:cs typeface="Quicksand"/>
                <a:sym typeface="Quicksand"/>
              </a:defRPr>
            </a:lvl3pPr>
            <a:lvl4pPr lvl="3">
              <a:spcBef>
                <a:spcPts val="360"/>
              </a:spcBef>
              <a:buClr>
                <a:srgbClr val="F3F3F3"/>
              </a:buClr>
              <a:buSzPts val="1800"/>
              <a:buFont typeface="Quicksand"/>
              <a:buChar char="●"/>
              <a:defRPr sz="1800">
                <a:solidFill>
                  <a:srgbClr val="F3F3F3"/>
                </a:solidFill>
                <a:latin typeface="Quicksand"/>
                <a:ea typeface="Quicksand"/>
                <a:cs typeface="Quicksand"/>
                <a:sym typeface="Quicksand"/>
              </a:defRPr>
            </a:lvl4pPr>
            <a:lvl5pPr lvl="4">
              <a:spcBef>
                <a:spcPts val="360"/>
              </a:spcBef>
              <a:buClr>
                <a:srgbClr val="F3F3F3"/>
              </a:buClr>
              <a:buSzPts val="1800"/>
              <a:buFont typeface="Quicksand"/>
              <a:buChar char="○"/>
              <a:defRPr sz="1800">
                <a:solidFill>
                  <a:srgbClr val="F3F3F3"/>
                </a:solidFill>
                <a:latin typeface="Quicksand"/>
                <a:ea typeface="Quicksand"/>
                <a:cs typeface="Quicksand"/>
                <a:sym typeface="Quicksand"/>
              </a:defRPr>
            </a:lvl5pPr>
            <a:lvl6pPr lvl="5">
              <a:spcBef>
                <a:spcPts val="360"/>
              </a:spcBef>
              <a:buClr>
                <a:srgbClr val="F3F3F3"/>
              </a:buClr>
              <a:buSzPts val="1800"/>
              <a:buFont typeface="Quicksand"/>
              <a:buChar char="■"/>
              <a:defRPr sz="1800">
                <a:solidFill>
                  <a:srgbClr val="F3F3F3"/>
                </a:solidFill>
                <a:latin typeface="Quicksand"/>
                <a:ea typeface="Quicksand"/>
                <a:cs typeface="Quicksand"/>
                <a:sym typeface="Quicksand"/>
              </a:defRPr>
            </a:lvl6pPr>
            <a:lvl7pPr lvl="6">
              <a:spcBef>
                <a:spcPts val="360"/>
              </a:spcBef>
              <a:buClr>
                <a:srgbClr val="F3F3F3"/>
              </a:buClr>
              <a:buSzPts val="1800"/>
              <a:buFont typeface="Quicksand"/>
              <a:buChar char="●"/>
              <a:defRPr sz="1800">
                <a:solidFill>
                  <a:srgbClr val="F3F3F3"/>
                </a:solidFill>
                <a:latin typeface="Quicksand"/>
                <a:ea typeface="Quicksand"/>
                <a:cs typeface="Quicksand"/>
                <a:sym typeface="Quicksand"/>
              </a:defRPr>
            </a:lvl7pPr>
            <a:lvl8pPr lvl="7">
              <a:spcBef>
                <a:spcPts val="360"/>
              </a:spcBef>
              <a:buClr>
                <a:srgbClr val="F3F3F3"/>
              </a:buClr>
              <a:buSzPts val="1800"/>
              <a:buFont typeface="Quicksand"/>
              <a:buChar char="○"/>
              <a:defRPr sz="1800">
                <a:solidFill>
                  <a:srgbClr val="F3F3F3"/>
                </a:solidFill>
                <a:latin typeface="Quicksand"/>
                <a:ea typeface="Quicksand"/>
                <a:cs typeface="Quicksand"/>
                <a:sym typeface="Quicksand"/>
              </a:defRPr>
            </a:lvl8pPr>
            <a:lvl9pPr lvl="8">
              <a:spcBef>
                <a:spcPts val="360"/>
              </a:spcBef>
              <a:buClr>
                <a:srgbClr val="F3F3F3"/>
              </a:buClr>
              <a:buSzPts val="1800"/>
              <a:buFont typeface="Quicksand"/>
              <a:buChar char="■"/>
              <a:defRPr sz="1800">
                <a:solidFill>
                  <a:srgbClr val="F3F3F3"/>
                </a:solidFill>
                <a:latin typeface="Quicksand"/>
                <a:ea typeface="Quicksand"/>
                <a:cs typeface="Quicksand"/>
                <a:sym typeface="Quicksand"/>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4.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hyperlink" Target="https://play.kahoot.it/#/?quizId=d06936e0-a259-4506-b290-073d04a3af59"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Shape 61"/>
          <p:cNvSpPr txBox="1"/>
          <p:nvPr>
            <p:ph type="ctrTitle"/>
          </p:nvPr>
        </p:nvSpPr>
        <p:spPr>
          <a:xfrm>
            <a:off x="1319175" y="2876425"/>
            <a:ext cx="6680400" cy="1091400"/>
          </a:xfrm>
          <a:prstGeom prst="rect">
            <a:avLst/>
          </a:prstGeom>
        </p:spPr>
        <p:txBody>
          <a:bodyPr anchorCtr="0" anchor="t" bIns="91425" lIns="91425" rIns="91425" wrap="square" tIns="91425">
            <a:noAutofit/>
          </a:bodyPr>
          <a:lstStyle/>
          <a:p>
            <a:pPr indent="0" lvl="0" marL="0">
              <a:spcBef>
                <a:spcPts val="0"/>
              </a:spcBef>
              <a:buNone/>
            </a:pPr>
            <a:r>
              <a:rPr lang="en"/>
              <a:t>GRAVITY</a:t>
            </a:r>
          </a:p>
        </p:txBody>
      </p:sp>
      <p:pic>
        <p:nvPicPr>
          <p:cNvPr id="62" name="Shape 62"/>
          <p:cNvPicPr preferRelativeResize="0"/>
          <p:nvPr/>
        </p:nvPicPr>
        <p:blipFill>
          <a:blip r:embed="rId3">
            <a:alphaModFix/>
          </a:blip>
          <a:stretch>
            <a:fillRect/>
          </a:stretch>
        </p:blipFill>
        <p:spPr>
          <a:xfrm>
            <a:off x="-618150" y="0"/>
            <a:ext cx="10982225" cy="6858000"/>
          </a:xfrm>
          <a:prstGeom prst="rect">
            <a:avLst/>
          </a:prstGeom>
          <a:noFill/>
          <a:ln>
            <a:noFill/>
          </a:ln>
        </p:spPr>
      </p:pic>
      <p:sp>
        <p:nvSpPr>
          <p:cNvPr id="63" name="Shape 63"/>
          <p:cNvSpPr txBox="1"/>
          <p:nvPr/>
        </p:nvSpPr>
        <p:spPr>
          <a:xfrm>
            <a:off x="4366375" y="5439175"/>
            <a:ext cx="4979400" cy="1281600"/>
          </a:xfrm>
          <a:prstGeom prst="rect">
            <a:avLst/>
          </a:prstGeom>
          <a:noFill/>
          <a:ln>
            <a:noFill/>
          </a:ln>
        </p:spPr>
        <p:txBody>
          <a:bodyPr anchorCtr="0" anchor="t" bIns="91425" lIns="91425" rIns="91425" wrap="square" tIns="91425">
            <a:noAutofit/>
          </a:bodyPr>
          <a:lstStyle/>
          <a:p>
            <a:pPr indent="0" lvl="0" marL="0">
              <a:spcBef>
                <a:spcPts val="0"/>
              </a:spcBef>
              <a:buNone/>
            </a:pPr>
            <a:r>
              <a:rPr lang="en" sz="2400">
                <a:solidFill>
                  <a:srgbClr val="FFFFFF"/>
                </a:solidFill>
                <a:latin typeface="Comfortaa"/>
                <a:ea typeface="Comfortaa"/>
                <a:cs typeface="Comfortaa"/>
                <a:sym typeface="Comfortaa"/>
              </a:rPr>
              <a:t>By: Ali K, Riley T, and Shant A.</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pic>
        <p:nvPicPr>
          <p:cNvPr id="133" name="Shape 133"/>
          <p:cNvPicPr preferRelativeResize="0"/>
          <p:nvPr/>
        </p:nvPicPr>
        <p:blipFill rotWithShape="1">
          <a:blip r:embed="rId3">
            <a:alphaModFix/>
          </a:blip>
          <a:srcRect b="0" l="0" r="-10938" t="0"/>
          <a:stretch/>
        </p:blipFill>
        <p:spPr>
          <a:xfrm>
            <a:off x="901875" y="0"/>
            <a:ext cx="9144000" cy="6844306"/>
          </a:xfrm>
          <a:prstGeom prst="rect">
            <a:avLst/>
          </a:prstGeom>
          <a:noFill/>
          <a:ln>
            <a:noFill/>
          </a:ln>
        </p:spPr>
      </p:pic>
      <p:sp>
        <p:nvSpPr>
          <p:cNvPr id="134" name="Shape 134"/>
          <p:cNvSpPr txBox="1"/>
          <p:nvPr>
            <p:ph idx="4294967295" type="body"/>
          </p:nvPr>
        </p:nvSpPr>
        <p:spPr>
          <a:xfrm>
            <a:off x="1171500" y="2894550"/>
            <a:ext cx="5652300" cy="1068900"/>
          </a:xfrm>
          <a:prstGeom prst="rect">
            <a:avLst/>
          </a:prstGeom>
        </p:spPr>
        <p:txBody>
          <a:bodyPr anchorCtr="0" anchor="ctr" bIns="91425" lIns="91425" rIns="91425" wrap="square" tIns="91425">
            <a:noAutofit/>
          </a:bodyPr>
          <a:lstStyle/>
          <a:p>
            <a:pPr indent="0" lvl="0" marL="0" rtl="0">
              <a:spcBef>
                <a:spcPts val="0"/>
              </a:spcBef>
              <a:buNone/>
            </a:pPr>
            <a:r>
              <a:rPr lang="en" sz="4800"/>
              <a:t>Isaac Newton</a:t>
            </a:r>
          </a:p>
          <a:p>
            <a:pPr indent="0" lvl="0" marL="0" rtl="0">
              <a:spcBef>
                <a:spcPts val="0"/>
              </a:spcBef>
              <a:buNone/>
            </a:pPr>
            <a:r>
              <a:rPr b="1" lang="en"/>
              <a:t>One of The Fathers of Physics</a:t>
            </a:r>
          </a:p>
        </p:txBody>
      </p:sp>
      <p:grpSp>
        <p:nvGrpSpPr>
          <p:cNvPr id="135" name="Shape 135"/>
          <p:cNvGrpSpPr/>
          <p:nvPr/>
        </p:nvGrpSpPr>
        <p:grpSpPr>
          <a:xfrm>
            <a:off x="800299" y="-7800"/>
            <a:ext cx="190200" cy="6857700"/>
            <a:chOff x="808650" y="-7800"/>
            <a:chExt cx="190200" cy="6857700"/>
          </a:xfrm>
        </p:grpSpPr>
        <p:sp>
          <p:nvSpPr>
            <p:cNvPr id="136" name="Shape 136"/>
            <p:cNvSpPr/>
            <p:nvPr/>
          </p:nvSpPr>
          <p:spPr>
            <a:xfrm>
              <a:off x="808650" y="3333900"/>
              <a:ext cx="190200" cy="190200"/>
            </a:xfrm>
            <a:prstGeom prst="ellipse">
              <a:avLst/>
            </a:prstGeom>
            <a:solidFill>
              <a:srgbClr val="39C0BA"/>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cxnSp>
          <p:nvCxnSpPr>
            <p:cNvPr id="137" name="Shape 137"/>
            <p:cNvCxnSpPr>
              <a:endCxn id="136" idx="0"/>
            </p:cNvCxnSpPr>
            <p:nvPr/>
          </p:nvCxnSpPr>
          <p:spPr>
            <a:xfrm>
              <a:off x="903750" y="-7800"/>
              <a:ext cx="0" cy="3341700"/>
            </a:xfrm>
            <a:prstGeom prst="straightConnector1">
              <a:avLst/>
            </a:prstGeom>
            <a:noFill/>
            <a:ln cap="flat" cmpd="sng" w="9525">
              <a:solidFill>
                <a:srgbClr val="FFFFFF"/>
              </a:solidFill>
              <a:prstDash val="solid"/>
              <a:round/>
              <a:headEnd len="lg" w="lg" type="none"/>
              <a:tailEnd len="lg" w="lg" type="none"/>
            </a:ln>
          </p:spPr>
        </p:cxnSp>
        <p:cxnSp>
          <p:nvCxnSpPr>
            <p:cNvPr id="138" name="Shape 138"/>
            <p:cNvCxnSpPr>
              <a:stCxn id="136" idx="4"/>
            </p:cNvCxnSpPr>
            <p:nvPr/>
          </p:nvCxnSpPr>
          <p:spPr>
            <a:xfrm>
              <a:off x="903750" y="3524100"/>
              <a:ext cx="0" cy="3325800"/>
            </a:xfrm>
            <a:prstGeom prst="straightConnector1">
              <a:avLst/>
            </a:prstGeom>
            <a:noFill/>
            <a:ln cap="flat" cmpd="sng" w="9525">
              <a:solidFill>
                <a:srgbClr val="FFFFFF"/>
              </a:solidFill>
              <a:prstDash val="solid"/>
              <a:round/>
              <a:headEnd len="lg" w="lg" type="none"/>
              <a:tailEnd len="lg" w="lg" type="none"/>
            </a:ln>
          </p:spPr>
        </p:cxn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Shape 143"/>
          <p:cNvSpPr txBox="1"/>
          <p:nvPr>
            <p:ph idx="1" type="body"/>
          </p:nvPr>
        </p:nvSpPr>
        <p:spPr>
          <a:xfrm>
            <a:off x="1165475" y="1600200"/>
            <a:ext cx="3306900" cy="4967700"/>
          </a:xfrm>
          <a:prstGeom prst="rect">
            <a:avLst/>
          </a:prstGeom>
        </p:spPr>
        <p:txBody>
          <a:bodyPr anchorCtr="0" anchor="t" bIns="91425" lIns="91425" rIns="91425" wrap="square" tIns="91425">
            <a:noAutofit/>
          </a:bodyPr>
          <a:lstStyle/>
          <a:p>
            <a:pPr indent="0" lvl="0" marL="0">
              <a:spcBef>
                <a:spcPts val="0"/>
              </a:spcBef>
              <a:buNone/>
            </a:pPr>
            <a:r>
              <a:rPr lang="en" sz="3600"/>
              <a:t>He proposed that the moon is pulled by gravity towards the Earth.</a:t>
            </a:r>
          </a:p>
        </p:txBody>
      </p:sp>
      <p:sp>
        <p:nvSpPr>
          <p:cNvPr id="144" name="Shape 144"/>
          <p:cNvSpPr txBox="1"/>
          <p:nvPr>
            <p:ph type="title"/>
          </p:nvPr>
        </p:nvSpPr>
        <p:spPr>
          <a:xfrm>
            <a:off x="1165475" y="665975"/>
            <a:ext cx="6858000" cy="459900"/>
          </a:xfrm>
          <a:prstGeom prst="rect">
            <a:avLst/>
          </a:prstGeom>
        </p:spPr>
        <p:txBody>
          <a:bodyPr anchorCtr="0" anchor="b" bIns="91425" lIns="91425" rIns="91425" wrap="square" tIns="91425">
            <a:noAutofit/>
          </a:bodyPr>
          <a:lstStyle/>
          <a:p>
            <a:pPr indent="0" lvl="0" marL="0">
              <a:spcBef>
                <a:spcPts val="0"/>
              </a:spcBef>
              <a:buNone/>
            </a:pPr>
            <a:r>
              <a:rPr lang="en" sz="4800"/>
              <a:t>Isaac’s Contributions</a:t>
            </a:r>
          </a:p>
        </p:txBody>
      </p:sp>
      <p:sp>
        <p:nvSpPr>
          <p:cNvPr id="145" name="Shape 145"/>
          <p:cNvSpPr txBox="1"/>
          <p:nvPr>
            <p:ph idx="2" type="body"/>
          </p:nvPr>
        </p:nvSpPr>
        <p:spPr>
          <a:xfrm>
            <a:off x="4671570" y="1600200"/>
            <a:ext cx="3306900" cy="4967700"/>
          </a:xfrm>
          <a:prstGeom prst="rect">
            <a:avLst/>
          </a:prstGeom>
        </p:spPr>
        <p:txBody>
          <a:bodyPr anchorCtr="0" anchor="t" bIns="91425" lIns="91425" rIns="91425" wrap="square" tIns="91425">
            <a:noAutofit/>
          </a:bodyPr>
          <a:lstStyle/>
          <a:p>
            <a:pPr indent="0" lvl="0" marL="0">
              <a:spcBef>
                <a:spcPts val="0"/>
              </a:spcBef>
              <a:buNone/>
            </a:pPr>
            <a:r>
              <a:rPr lang="en" sz="3600"/>
              <a:t>He also proposed that gravity applied both here and everywhere.</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Shape 150"/>
          <p:cNvSpPr txBox="1"/>
          <p:nvPr>
            <p:ph idx="4294967295" type="ctrTitle"/>
          </p:nvPr>
        </p:nvSpPr>
        <p:spPr>
          <a:xfrm>
            <a:off x="4059500" y="1922325"/>
            <a:ext cx="4776600" cy="1546500"/>
          </a:xfrm>
          <a:prstGeom prst="rect">
            <a:avLst/>
          </a:prstGeom>
        </p:spPr>
        <p:txBody>
          <a:bodyPr anchorCtr="0" anchor="ctr" bIns="91425" lIns="91425" rIns="91425" wrap="square" tIns="91425">
            <a:noAutofit/>
          </a:bodyPr>
          <a:lstStyle/>
          <a:p>
            <a:pPr indent="0" lvl="0" marL="0" rtl="0">
              <a:spcBef>
                <a:spcPts val="0"/>
              </a:spcBef>
              <a:buNone/>
            </a:pPr>
            <a:r>
              <a:rPr b="1" lang="en" sz="6000">
                <a:solidFill>
                  <a:srgbClr val="2E3037"/>
                </a:solidFill>
              </a:rPr>
              <a:t>F ∝ m</a:t>
            </a:r>
            <a:r>
              <a:rPr b="1" baseline="-25000" lang="en" sz="6000">
                <a:solidFill>
                  <a:srgbClr val="2E3037"/>
                </a:solidFill>
              </a:rPr>
              <a:t>1</a:t>
            </a:r>
            <a:r>
              <a:rPr b="1" lang="en" sz="6000">
                <a:solidFill>
                  <a:srgbClr val="2E3037"/>
                </a:solidFill>
              </a:rPr>
              <a:t>m</a:t>
            </a:r>
            <a:r>
              <a:rPr b="1" baseline="-25000" lang="en" sz="6000">
                <a:solidFill>
                  <a:srgbClr val="2E3037"/>
                </a:solidFill>
              </a:rPr>
              <a:t>2</a:t>
            </a:r>
            <a:r>
              <a:rPr b="1" lang="en" sz="6000">
                <a:solidFill>
                  <a:srgbClr val="2E3037"/>
                </a:solidFill>
              </a:rPr>
              <a:t>/r</a:t>
            </a:r>
            <a:r>
              <a:rPr b="1" baseline="30000" lang="en" sz="6000">
                <a:solidFill>
                  <a:srgbClr val="2E3037"/>
                </a:solidFill>
              </a:rPr>
              <a:t>2</a:t>
            </a:r>
          </a:p>
        </p:txBody>
      </p:sp>
      <p:sp>
        <p:nvSpPr>
          <p:cNvPr id="151" name="Shape 151"/>
          <p:cNvSpPr txBox="1"/>
          <p:nvPr>
            <p:ph idx="4294967295" type="subTitle"/>
          </p:nvPr>
        </p:nvSpPr>
        <p:spPr>
          <a:xfrm>
            <a:off x="3925000" y="3301800"/>
            <a:ext cx="5343000" cy="1323900"/>
          </a:xfrm>
          <a:prstGeom prst="rect">
            <a:avLst/>
          </a:prstGeom>
        </p:spPr>
        <p:txBody>
          <a:bodyPr anchorCtr="0" anchor="t" bIns="91425" lIns="91425" rIns="91425" wrap="square" tIns="91425">
            <a:noAutofit/>
          </a:bodyPr>
          <a:lstStyle/>
          <a:p>
            <a:pPr indent="0" lvl="0" marL="0" rtl="0">
              <a:spcBef>
                <a:spcPts val="0"/>
              </a:spcBef>
              <a:buNone/>
            </a:pPr>
            <a:r>
              <a:rPr lang="en"/>
              <a:t>The force of gravity is proportional to the product of the masses and inversely proportional to the distance squared.</a:t>
            </a:r>
          </a:p>
        </p:txBody>
      </p:sp>
      <p:pic>
        <p:nvPicPr>
          <p:cNvPr id="152" name="Shape 152"/>
          <p:cNvPicPr preferRelativeResize="0"/>
          <p:nvPr/>
        </p:nvPicPr>
        <p:blipFill>
          <a:blip r:embed="rId3">
            <a:alphaModFix/>
          </a:blip>
          <a:stretch>
            <a:fillRect/>
          </a:stretch>
        </p:blipFill>
        <p:spPr>
          <a:xfrm>
            <a:off x="-607500" y="1369800"/>
            <a:ext cx="4265700" cy="4118400"/>
          </a:xfrm>
          <a:prstGeom prst="ellipse">
            <a:avLst/>
          </a:prstGeom>
          <a:noFill/>
          <a:ln cap="flat" cmpd="sng" w="76200">
            <a:solidFill>
              <a:srgbClr val="CCCCCC"/>
            </a:solidFill>
            <a:prstDash val="solid"/>
            <a:round/>
            <a:headEnd len="med" w="med" type="none"/>
            <a:tailEnd len="med" w="med" type="none"/>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Shape 157"/>
          <p:cNvSpPr txBox="1"/>
          <p:nvPr>
            <p:ph idx="4294967295" type="ctrTitle"/>
          </p:nvPr>
        </p:nvSpPr>
        <p:spPr>
          <a:xfrm>
            <a:off x="4135700" y="1465125"/>
            <a:ext cx="4776600" cy="1546500"/>
          </a:xfrm>
          <a:prstGeom prst="rect">
            <a:avLst/>
          </a:prstGeom>
        </p:spPr>
        <p:txBody>
          <a:bodyPr anchorCtr="0" anchor="ctr" bIns="91425" lIns="91425" rIns="91425" wrap="square" tIns="91425">
            <a:noAutofit/>
          </a:bodyPr>
          <a:lstStyle/>
          <a:p>
            <a:pPr indent="0" lvl="0" marL="0" rtl="0">
              <a:spcBef>
                <a:spcPts val="0"/>
              </a:spcBef>
              <a:buNone/>
            </a:pPr>
            <a:r>
              <a:rPr b="1" lang="en" sz="6000">
                <a:solidFill>
                  <a:srgbClr val="2E3037"/>
                </a:solidFill>
              </a:rPr>
              <a:t>Henry Cavendish</a:t>
            </a:r>
          </a:p>
        </p:txBody>
      </p:sp>
      <p:sp>
        <p:nvSpPr>
          <p:cNvPr id="158" name="Shape 158"/>
          <p:cNvSpPr txBox="1"/>
          <p:nvPr>
            <p:ph idx="4294967295" type="subTitle"/>
          </p:nvPr>
        </p:nvSpPr>
        <p:spPr>
          <a:xfrm>
            <a:off x="3852500" y="3778225"/>
            <a:ext cx="5343000" cy="2742000"/>
          </a:xfrm>
          <a:prstGeom prst="rect">
            <a:avLst/>
          </a:prstGeom>
        </p:spPr>
        <p:txBody>
          <a:bodyPr anchorCtr="0" anchor="t" bIns="91425" lIns="91425" rIns="91425" wrap="square" tIns="91425">
            <a:noAutofit/>
          </a:bodyPr>
          <a:lstStyle/>
          <a:p>
            <a:pPr indent="0" lvl="0" marL="0">
              <a:spcBef>
                <a:spcPts val="0"/>
              </a:spcBef>
              <a:buNone/>
            </a:pPr>
            <a:r>
              <a:rPr lang="en" sz="4800"/>
              <a:t>F</a:t>
            </a:r>
            <a:r>
              <a:rPr baseline="-25000" lang="en" sz="4800"/>
              <a:t>g</a:t>
            </a:r>
            <a:r>
              <a:rPr lang="en" sz="4800"/>
              <a:t>=Gm</a:t>
            </a:r>
            <a:r>
              <a:rPr baseline="-25000" lang="en" sz="4800"/>
              <a:t>1</a:t>
            </a:r>
            <a:r>
              <a:rPr lang="en" sz="4800"/>
              <a:t>m</a:t>
            </a:r>
            <a:r>
              <a:rPr baseline="-25000" lang="en" sz="4800"/>
              <a:t>2</a:t>
            </a:r>
            <a:r>
              <a:rPr lang="en" sz="4800"/>
              <a:t>/r</a:t>
            </a:r>
            <a:r>
              <a:rPr baseline="30000" lang="en" sz="4800"/>
              <a:t>2</a:t>
            </a:r>
          </a:p>
          <a:p>
            <a:pPr indent="0" lvl="0" marL="0">
              <a:spcBef>
                <a:spcPts val="0"/>
              </a:spcBef>
              <a:buNone/>
            </a:pPr>
            <a:r>
              <a:t/>
            </a:r>
            <a:endParaRPr sz="4800"/>
          </a:p>
          <a:p>
            <a:pPr indent="0" lvl="0" marL="0" rtl="0">
              <a:spcBef>
                <a:spcPts val="0"/>
              </a:spcBef>
              <a:buNone/>
            </a:pPr>
            <a:r>
              <a:rPr lang="en" sz="4800"/>
              <a:t>G ≈ 7 * 10</a:t>
            </a:r>
            <a:r>
              <a:rPr baseline="30000" lang="en" sz="4800"/>
              <a:t>-11</a:t>
            </a:r>
          </a:p>
        </p:txBody>
      </p:sp>
      <p:pic>
        <p:nvPicPr>
          <p:cNvPr id="159" name="Shape 159"/>
          <p:cNvPicPr preferRelativeResize="0"/>
          <p:nvPr/>
        </p:nvPicPr>
        <p:blipFill>
          <a:blip r:embed="rId3">
            <a:alphaModFix/>
          </a:blip>
          <a:stretch>
            <a:fillRect/>
          </a:stretch>
        </p:blipFill>
        <p:spPr>
          <a:xfrm>
            <a:off x="-646825" y="1204525"/>
            <a:ext cx="3998400" cy="3897600"/>
          </a:xfrm>
          <a:prstGeom prst="ellipse">
            <a:avLst/>
          </a:prstGeom>
          <a:noFill/>
          <a:ln cap="flat" cmpd="sng" w="9525">
            <a:solidFill>
              <a:srgbClr val="2E3037"/>
            </a:solidFill>
            <a:prstDash val="solid"/>
            <a:round/>
            <a:headEnd len="med" w="med" type="none"/>
            <a:tailEnd len="med" w="med"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3" name="Shape 163"/>
        <p:cNvGrpSpPr/>
        <p:nvPr/>
      </p:nvGrpSpPr>
      <p:grpSpPr>
        <a:xfrm>
          <a:off x="0" y="0"/>
          <a:ext cx="0" cy="0"/>
          <a:chOff x="0" y="0"/>
          <a:chExt cx="0" cy="0"/>
        </a:xfrm>
      </p:grpSpPr>
      <p:sp>
        <p:nvSpPr>
          <p:cNvPr id="164" name="Shape 164"/>
          <p:cNvSpPr txBox="1"/>
          <p:nvPr>
            <p:ph type="title"/>
          </p:nvPr>
        </p:nvSpPr>
        <p:spPr>
          <a:xfrm>
            <a:off x="1165475" y="933146"/>
            <a:ext cx="6858000" cy="459900"/>
          </a:xfrm>
          <a:prstGeom prst="rect">
            <a:avLst/>
          </a:prstGeom>
        </p:spPr>
        <p:txBody>
          <a:bodyPr anchorCtr="0" anchor="b" bIns="91425" lIns="91425" rIns="91425" wrap="square" tIns="91425">
            <a:noAutofit/>
          </a:bodyPr>
          <a:lstStyle/>
          <a:p>
            <a:pPr indent="0" lvl="0" marL="0" rtl="0">
              <a:spcBef>
                <a:spcPts val="0"/>
              </a:spcBef>
              <a:buNone/>
            </a:pPr>
            <a:r>
              <a:rPr lang="en" sz="4800"/>
              <a:t>Notable People</a:t>
            </a:r>
          </a:p>
        </p:txBody>
      </p:sp>
      <p:sp>
        <p:nvSpPr>
          <p:cNvPr id="165" name="Shape 165"/>
          <p:cNvSpPr txBox="1"/>
          <p:nvPr/>
        </p:nvSpPr>
        <p:spPr>
          <a:xfrm>
            <a:off x="1165475" y="1736350"/>
            <a:ext cx="3451800" cy="3192000"/>
          </a:xfrm>
          <a:prstGeom prst="rect">
            <a:avLst/>
          </a:prstGeom>
          <a:noFill/>
          <a:ln>
            <a:noFill/>
          </a:ln>
        </p:spPr>
        <p:txBody>
          <a:bodyPr anchorCtr="0" anchor="t" bIns="91425" lIns="91425" rIns="91425" wrap="square" tIns="91425">
            <a:noAutofit/>
          </a:bodyPr>
          <a:lstStyle/>
          <a:p>
            <a:pPr indent="0" lvl="0" marL="0" rtl="0">
              <a:spcBef>
                <a:spcPts val="600"/>
              </a:spcBef>
              <a:buNone/>
            </a:pPr>
            <a:r>
              <a:rPr b="1" lang="en" sz="3000">
                <a:solidFill>
                  <a:srgbClr val="39C0BA"/>
                </a:solidFill>
                <a:latin typeface="Quicksand"/>
                <a:ea typeface="Quicksand"/>
                <a:cs typeface="Quicksand"/>
                <a:sym typeface="Quicksand"/>
              </a:rPr>
              <a:t>Einstein</a:t>
            </a:r>
          </a:p>
          <a:p>
            <a:pPr indent="-69850" lvl="0" marL="0" rtl="0">
              <a:spcBef>
                <a:spcPts val="600"/>
              </a:spcBef>
              <a:buClr>
                <a:schemeClr val="dk1"/>
              </a:buClr>
              <a:buSzPts val="1100"/>
              <a:buFont typeface="Arial"/>
              <a:buNone/>
            </a:pPr>
            <a:r>
              <a:rPr lang="en" sz="3000">
                <a:solidFill>
                  <a:srgbClr val="F3F3F3"/>
                </a:solidFill>
                <a:latin typeface="Quicksand"/>
                <a:ea typeface="Quicksand"/>
                <a:cs typeface="Quicksand"/>
                <a:sym typeface="Quicksand"/>
              </a:rPr>
              <a:t>Interprets gravity as the curvature of spacetime.</a:t>
            </a:r>
          </a:p>
          <a:p>
            <a:pPr indent="-69850" lvl="0" marL="0" rtl="0">
              <a:spcBef>
                <a:spcPts val="600"/>
              </a:spcBef>
              <a:buClr>
                <a:schemeClr val="dk1"/>
              </a:buClr>
              <a:buSzPts val="1100"/>
              <a:buFont typeface="Arial"/>
              <a:buNone/>
            </a:pPr>
            <a:r>
              <a:t/>
            </a:r>
            <a:endParaRPr sz="1200">
              <a:solidFill>
                <a:srgbClr val="FFFFFF"/>
              </a:solidFill>
              <a:latin typeface="Quicksand"/>
              <a:ea typeface="Quicksand"/>
              <a:cs typeface="Quicksand"/>
              <a:sym typeface="Quicksand"/>
            </a:endParaRPr>
          </a:p>
          <a:p>
            <a:pPr indent="0" lvl="0" marL="0" rtl="0">
              <a:spcBef>
                <a:spcPts val="600"/>
              </a:spcBef>
              <a:buNone/>
            </a:pPr>
            <a:r>
              <a:t/>
            </a:r>
            <a:endParaRPr sz="1200">
              <a:solidFill>
                <a:srgbClr val="FFFFFF"/>
              </a:solidFill>
              <a:latin typeface="Quicksand"/>
              <a:ea typeface="Quicksand"/>
              <a:cs typeface="Quicksand"/>
              <a:sym typeface="Quicksand"/>
            </a:endParaRPr>
          </a:p>
        </p:txBody>
      </p:sp>
      <p:sp>
        <p:nvSpPr>
          <p:cNvPr id="166" name="Shape 166"/>
          <p:cNvSpPr txBox="1"/>
          <p:nvPr/>
        </p:nvSpPr>
        <p:spPr>
          <a:xfrm>
            <a:off x="5084225" y="1736350"/>
            <a:ext cx="3602400" cy="3192000"/>
          </a:xfrm>
          <a:prstGeom prst="rect">
            <a:avLst/>
          </a:prstGeom>
          <a:noFill/>
          <a:ln>
            <a:noFill/>
          </a:ln>
        </p:spPr>
        <p:txBody>
          <a:bodyPr anchorCtr="0" anchor="t" bIns="91425" lIns="91425" rIns="91425" wrap="square" tIns="91425">
            <a:noAutofit/>
          </a:bodyPr>
          <a:lstStyle/>
          <a:p>
            <a:pPr indent="0" lvl="0" marL="0" rtl="0">
              <a:spcBef>
                <a:spcPts val="600"/>
              </a:spcBef>
              <a:buNone/>
            </a:pPr>
            <a:r>
              <a:rPr b="1" lang="en" sz="3000">
                <a:solidFill>
                  <a:srgbClr val="39C0BA"/>
                </a:solidFill>
                <a:latin typeface="Quicksand"/>
                <a:ea typeface="Quicksand"/>
                <a:cs typeface="Quicksand"/>
                <a:sym typeface="Quicksand"/>
              </a:rPr>
              <a:t>Edwin Hubble</a:t>
            </a:r>
          </a:p>
          <a:p>
            <a:pPr indent="-69850" lvl="0" marL="0" rtl="0">
              <a:spcBef>
                <a:spcPts val="600"/>
              </a:spcBef>
              <a:buClr>
                <a:schemeClr val="dk1"/>
              </a:buClr>
              <a:buSzPts val="1100"/>
              <a:buFont typeface="Arial"/>
              <a:buNone/>
            </a:pPr>
            <a:r>
              <a:rPr lang="en" sz="2400">
                <a:solidFill>
                  <a:srgbClr val="F3F3F3"/>
                </a:solidFill>
                <a:latin typeface="Quicksand"/>
                <a:ea typeface="Quicksand"/>
                <a:cs typeface="Quicksand"/>
                <a:sym typeface="Quicksand"/>
              </a:rPr>
              <a:t>The Milky Way is not the only galaxy, and there are billions and billions of galaxies. The further away a galaxy was. The faster they are moving away from us. </a:t>
            </a:r>
          </a:p>
        </p:txBody>
      </p:sp>
      <p:sp>
        <p:nvSpPr>
          <p:cNvPr id="167" name="Shape 167"/>
          <p:cNvSpPr txBox="1"/>
          <p:nvPr/>
        </p:nvSpPr>
        <p:spPr>
          <a:xfrm>
            <a:off x="1365875" y="5846450"/>
            <a:ext cx="7338000" cy="856200"/>
          </a:xfrm>
          <a:prstGeom prst="rect">
            <a:avLst/>
          </a:prstGeom>
          <a:noFill/>
          <a:ln>
            <a:noFill/>
          </a:ln>
        </p:spPr>
        <p:txBody>
          <a:bodyPr anchorCtr="0" anchor="t" bIns="91425" lIns="91425" rIns="91425" wrap="square" tIns="91425">
            <a:noAutofit/>
          </a:bodyPr>
          <a:lstStyle/>
          <a:p>
            <a:pPr indent="0" lvl="0" marL="0">
              <a:spcBef>
                <a:spcPts val="0"/>
              </a:spcBef>
              <a:buNone/>
            </a:pPr>
            <a:r>
              <a:rPr b="1" lang="en" sz="3000" u="sng">
                <a:solidFill>
                  <a:srgbClr val="FFFFFF"/>
                </a:solidFill>
                <a:latin typeface="Quicksand"/>
                <a:ea typeface="Quicksand"/>
                <a:cs typeface="Quicksand"/>
                <a:sym typeface="Quicksand"/>
              </a:rPr>
              <a:t>The universe is constantly expanding.</a:t>
            </a:r>
          </a:p>
        </p:txBody>
      </p:sp>
      <p:pic>
        <p:nvPicPr>
          <p:cNvPr id="168" name="Shape 168"/>
          <p:cNvPicPr preferRelativeResize="0"/>
          <p:nvPr/>
        </p:nvPicPr>
        <p:blipFill>
          <a:blip r:embed="rId3">
            <a:alphaModFix/>
          </a:blip>
          <a:stretch>
            <a:fillRect/>
          </a:stretch>
        </p:blipFill>
        <p:spPr>
          <a:xfrm>
            <a:off x="1165475" y="4032275"/>
            <a:ext cx="2245800" cy="1762500"/>
          </a:xfrm>
          <a:prstGeom prst="flowChartConnector">
            <a:avLst/>
          </a:prstGeom>
          <a:noFill/>
          <a:ln>
            <a:noFill/>
          </a:ln>
        </p:spPr>
      </p:pic>
      <p:pic>
        <p:nvPicPr>
          <p:cNvPr id="169" name="Shape 169"/>
          <p:cNvPicPr preferRelativeResize="0"/>
          <p:nvPr/>
        </p:nvPicPr>
        <p:blipFill>
          <a:blip r:embed="rId4">
            <a:alphaModFix/>
          </a:blip>
          <a:stretch>
            <a:fillRect/>
          </a:stretch>
        </p:blipFill>
        <p:spPr>
          <a:xfrm>
            <a:off x="7717356" y="649525"/>
            <a:ext cx="1297800" cy="1762500"/>
          </a:xfrm>
          <a:prstGeom prst="ellipse">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Shape 174"/>
          <p:cNvSpPr txBox="1"/>
          <p:nvPr>
            <p:ph type="title"/>
          </p:nvPr>
        </p:nvSpPr>
        <p:spPr>
          <a:xfrm>
            <a:off x="1165475" y="933146"/>
            <a:ext cx="6858000" cy="459900"/>
          </a:xfrm>
          <a:prstGeom prst="rect">
            <a:avLst/>
          </a:prstGeom>
        </p:spPr>
        <p:txBody>
          <a:bodyPr anchorCtr="0" anchor="b" bIns="91425" lIns="91425" rIns="91425" wrap="square" tIns="91425">
            <a:noAutofit/>
          </a:bodyPr>
          <a:lstStyle/>
          <a:p>
            <a:pPr indent="0" lvl="0" marL="0" rtl="0">
              <a:spcBef>
                <a:spcPts val="0"/>
              </a:spcBef>
              <a:buNone/>
            </a:pPr>
            <a:r>
              <a:rPr lang="en" sz="4800"/>
              <a:t>Circular Motion</a:t>
            </a:r>
          </a:p>
        </p:txBody>
      </p:sp>
      <p:sp>
        <p:nvSpPr>
          <p:cNvPr id="175" name="Shape 175"/>
          <p:cNvSpPr txBox="1"/>
          <p:nvPr/>
        </p:nvSpPr>
        <p:spPr>
          <a:xfrm>
            <a:off x="1165475" y="1736350"/>
            <a:ext cx="3451800" cy="3192000"/>
          </a:xfrm>
          <a:prstGeom prst="rect">
            <a:avLst/>
          </a:prstGeom>
          <a:noFill/>
          <a:ln>
            <a:noFill/>
          </a:ln>
        </p:spPr>
        <p:txBody>
          <a:bodyPr anchorCtr="0" anchor="t" bIns="91425" lIns="91425" rIns="91425" wrap="square" tIns="91425">
            <a:noAutofit/>
          </a:bodyPr>
          <a:lstStyle/>
          <a:p>
            <a:pPr indent="0" lvl="0" marL="0" rtl="0">
              <a:spcBef>
                <a:spcPts val="600"/>
              </a:spcBef>
              <a:buNone/>
            </a:pPr>
            <a:r>
              <a:rPr b="1" lang="en" sz="3000">
                <a:solidFill>
                  <a:srgbClr val="39C0BA"/>
                </a:solidFill>
                <a:latin typeface="Quicksand"/>
                <a:ea typeface="Quicksand"/>
                <a:cs typeface="Quicksand"/>
                <a:sym typeface="Quicksand"/>
              </a:rPr>
              <a:t>Centripetal Force</a:t>
            </a:r>
          </a:p>
          <a:p>
            <a:pPr indent="-69850" lvl="0" marL="0" rtl="0">
              <a:spcBef>
                <a:spcPts val="600"/>
              </a:spcBef>
              <a:buClr>
                <a:schemeClr val="dk1"/>
              </a:buClr>
              <a:buSzPts val="1100"/>
              <a:buFont typeface="Arial"/>
              <a:buNone/>
            </a:pPr>
            <a:r>
              <a:rPr lang="en" sz="2700">
                <a:solidFill>
                  <a:srgbClr val="F3F3F3"/>
                </a:solidFill>
                <a:latin typeface="Quicksand"/>
                <a:ea typeface="Quicksand"/>
                <a:cs typeface="Quicksand"/>
                <a:sym typeface="Quicksand"/>
              </a:rPr>
              <a:t>A force which points toward the center of rotation; literally means “center seeking” force.</a:t>
            </a:r>
          </a:p>
          <a:p>
            <a:pPr indent="-69850" lvl="0" marL="0" rtl="0">
              <a:spcBef>
                <a:spcPts val="600"/>
              </a:spcBef>
              <a:buClr>
                <a:schemeClr val="dk1"/>
              </a:buClr>
              <a:buSzPts val="1100"/>
              <a:buFont typeface="Arial"/>
              <a:buNone/>
            </a:pPr>
            <a:r>
              <a:t/>
            </a:r>
            <a:endParaRPr sz="1200">
              <a:solidFill>
                <a:srgbClr val="FFFFFF"/>
              </a:solidFill>
              <a:latin typeface="Quicksand"/>
              <a:ea typeface="Quicksand"/>
              <a:cs typeface="Quicksand"/>
              <a:sym typeface="Quicksand"/>
            </a:endParaRPr>
          </a:p>
          <a:p>
            <a:pPr indent="0" lvl="0" marL="0" rtl="0">
              <a:spcBef>
                <a:spcPts val="600"/>
              </a:spcBef>
              <a:buNone/>
            </a:pPr>
            <a:r>
              <a:t/>
            </a:r>
            <a:endParaRPr sz="1200">
              <a:solidFill>
                <a:srgbClr val="FFFFFF"/>
              </a:solidFill>
              <a:latin typeface="Quicksand"/>
              <a:ea typeface="Quicksand"/>
              <a:cs typeface="Quicksand"/>
              <a:sym typeface="Quicksand"/>
            </a:endParaRPr>
          </a:p>
        </p:txBody>
      </p:sp>
      <p:sp>
        <p:nvSpPr>
          <p:cNvPr id="176" name="Shape 176"/>
          <p:cNvSpPr txBox="1"/>
          <p:nvPr/>
        </p:nvSpPr>
        <p:spPr>
          <a:xfrm>
            <a:off x="5084225" y="1736350"/>
            <a:ext cx="3602400" cy="3192000"/>
          </a:xfrm>
          <a:prstGeom prst="rect">
            <a:avLst/>
          </a:prstGeom>
          <a:noFill/>
          <a:ln>
            <a:noFill/>
          </a:ln>
        </p:spPr>
        <p:txBody>
          <a:bodyPr anchorCtr="0" anchor="t" bIns="91425" lIns="91425" rIns="91425" wrap="square" tIns="91425">
            <a:noAutofit/>
          </a:bodyPr>
          <a:lstStyle/>
          <a:p>
            <a:pPr indent="0" lvl="0" marL="0" rtl="0">
              <a:spcBef>
                <a:spcPts val="600"/>
              </a:spcBef>
              <a:buNone/>
            </a:pPr>
            <a:r>
              <a:rPr b="1" lang="en" sz="3000">
                <a:solidFill>
                  <a:srgbClr val="39C0BA"/>
                </a:solidFill>
                <a:latin typeface="Quicksand"/>
                <a:ea typeface="Quicksand"/>
                <a:cs typeface="Quicksand"/>
                <a:sym typeface="Quicksand"/>
              </a:rPr>
              <a:t>Tangential Force</a:t>
            </a:r>
          </a:p>
          <a:p>
            <a:pPr indent="0" lvl="0" marL="0" rtl="0">
              <a:spcBef>
                <a:spcPts val="600"/>
              </a:spcBef>
              <a:buNone/>
            </a:pPr>
            <a:r>
              <a:rPr lang="en" sz="2700">
                <a:solidFill>
                  <a:srgbClr val="F3F3F3"/>
                </a:solidFill>
                <a:latin typeface="Quicksand"/>
                <a:ea typeface="Quicksand"/>
                <a:cs typeface="Quicksand"/>
                <a:sym typeface="Quicksand"/>
              </a:rPr>
              <a:t>A force on a moving body in the direction of a tangent to the path of its body.</a:t>
            </a:r>
            <a:r>
              <a:rPr lang="en" sz="2700">
                <a:solidFill>
                  <a:srgbClr val="F3F3F3"/>
                </a:solidFill>
                <a:latin typeface="Quicksand"/>
                <a:ea typeface="Quicksand"/>
                <a:cs typeface="Quicksand"/>
                <a:sym typeface="Quicksand"/>
              </a:rPr>
              <a:t> </a:t>
            </a:r>
          </a:p>
        </p:txBody>
      </p:sp>
      <p:sp>
        <p:nvSpPr>
          <p:cNvPr id="177" name="Shape 177"/>
          <p:cNvSpPr txBox="1"/>
          <p:nvPr/>
        </p:nvSpPr>
        <p:spPr>
          <a:xfrm>
            <a:off x="1746875" y="4855850"/>
            <a:ext cx="7338000" cy="1625700"/>
          </a:xfrm>
          <a:prstGeom prst="rect">
            <a:avLst/>
          </a:prstGeom>
          <a:noFill/>
          <a:ln>
            <a:noFill/>
          </a:ln>
        </p:spPr>
        <p:txBody>
          <a:bodyPr anchorCtr="0" anchor="t" bIns="91425" lIns="91425" rIns="91425" wrap="square" tIns="91425">
            <a:noAutofit/>
          </a:bodyPr>
          <a:lstStyle/>
          <a:p>
            <a:pPr indent="0" lvl="0" marL="0" rtl="0">
              <a:spcBef>
                <a:spcPts val="0"/>
              </a:spcBef>
              <a:buNone/>
            </a:pPr>
            <a:r>
              <a:rPr b="1" lang="en" sz="3000" u="sng">
                <a:solidFill>
                  <a:srgbClr val="FFFFFF"/>
                </a:solidFill>
                <a:latin typeface="Quicksand"/>
                <a:ea typeface="Quicksand"/>
                <a:cs typeface="Quicksand"/>
                <a:sym typeface="Quicksand"/>
              </a:rPr>
              <a:t>The two ingredients for Circular Motion are Centripetal Force and Tangential Force.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sp>
        <p:nvSpPr>
          <p:cNvPr id="182" name="Shape 182"/>
          <p:cNvSpPr txBox="1"/>
          <p:nvPr>
            <p:ph idx="4294967295" type="ctrTitle"/>
          </p:nvPr>
        </p:nvSpPr>
        <p:spPr>
          <a:xfrm>
            <a:off x="4202325" y="662450"/>
            <a:ext cx="4776600" cy="1546500"/>
          </a:xfrm>
          <a:prstGeom prst="rect">
            <a:avLst/>
          </a:prstGeom>
        </p:spPr>
        <p:txBody>
          <a:bodyPr anchorCtr="0" anchor="ctr" bIns="91425" lIns="91425" rIns="91425" wrap="square" tIns="91425">
            <a:noAutofit/>
          </a:bodyPr>
          <a:lstStyle/>
          <a:p>
            <a:pPr indent="0" lvl="0" marL="0" rtl="0">
              <a:spcBef>
                <a:spcPts val="0"/>
              </a:spcBef>
              <a:buNone/>
            </a:pPr>
            <a:r>
              <a:rPr b="1" lang="en" sz="6000">
                <a:solidFill>
                  <a:srgbClr val="2E3037"/>
                </a:solidFill>
              </a:rPr>
              <a:t>F</a:t>
            </a:r>
            <a:r>
              <a:rPr b="1" baseline="-25000" lang="en" sz="6000">
                <a:solidFill>
                  <a:srgbClr val="2E3037"/>
                </a:solidFill>
              </a:rPr>
              <a:t>c</a:t>
            </a:r>
            <a:r>
              <a:rPr b="1" lang="en" sz="6000">
                <a:solidFill>
                  <a:srgbClr val="2E3037"/>
                </a:solidFill>
              </a:rPr>
              <a:t> = mv</a:t>
            </a:r>
            <a:r>
              <a:rPr b="1" baseline="30000" lang="en" sz="6000">
                <a:solidFill>
                  <a:srgbClr val="2E3037"/>
                </a:solidFill>
              </a:rPr>
              <a:t>2</a:t>
            </a:r>
            <a:r>
              <a:rPr b="1" lang="en" sz="6000">
                <a:solidFill>
                  <a:srgbClr val="2E3037"/>
                </a:solidFill>
              </a:rPr>
              <a:t>/r</a:t>
            </a:r>
          </a:p>
        </p:txBody>
      </p:sp>
      <p:sp>
        <p:nvSpPr>
          <p:cNvPr id="183" name="Shape 183"/>
          <p:cNvSpPr txBox="1"/>
          <p:nvPr>
            <p:ph idx="4294967295" type="subTitle"/>
          </p:nvPr>
        </p:nvSpPr>
        <p:spPr>
          <a:xfrm>
            <a:off x="4493025" y="2424800"/>
            <a:ext cx="4485900" cy="2919000"/>
          </a:xfrm>
          <a:prstGeom prst="rect">
            <a:avLst/>
          </a:prstGeom>
        </p:spPr>
        <p:txBody>
          <a:bodyPr anchorCtr="0" anchor="t" bIns="91425" lIns="91425" rIns="91425" wrap="square" tIns="91425">
            <a:noAutofit/>
          </a:bodyPr>
          <a:lstStyle/>
          <a:p>
            <a:pPr indent="0" lvl="0" marL="0" rtl="0">
              <a:spcBef>
                <a:spcPts val="0"/>
              </a:spcBef>
              <a:buNone/>
            </a:pPr>
            <a:r>
              <a:rPr lang="en"/>
              <a:t>The </a:t>
            </a:r>
            <a:r>
              <a:rPr lang="en"/>
              <a:t>centripetal</a:t>
            </a:r>
            <a:r>
              <a:rPr lang="en"/>
              <a:t> force is equal to the product of the </a:t>
            </a:r>
            <a:r>
              <a:rPr lang="en"/>
              <a:t>object's</a:t>
            </a:r>
            <a:r>
              <a:rPr lang="en"/>
              <a:t> mass and velocity squared </a:t>
            </a:r>
            <a:r>
              <a:rPr lang="en"/>
              <a:t>divided</a:t>
            </a:r>
            <a:r>
              <a:rPr lang="en"/>
              <a:t> by the radius of the circular path.</a:t>
            </a:r>
          </a:p>
        </p:txBody>
      </p:sp>
      <p:pic>
        <p:nvPicPr>
          <p:cNvPr id="184" name="Shape 184"/>
          <p:cNvPicPr preferRelativeResize="0"/>
          <p:nvPr/>
        </p:nvPicPr>
        <p:blipFill>
          <a:blip r:embed="rId3">
            <a:alphaModFix/>
          </a:blip>
          <a:stretch>
            <a:fillRect/>
          </a:stretch>
        </p:blipFill>
        <p:spPr>
          <a:xfrm>
            <a:off x="-195675" y="1320750"/>
            <a:ext cx="4398000" cy="4216500"/>
          </a:xfrm>
          <a:prstGeom prst="ellipse">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1165475" y="1427975"/>
            <a:ext cx="7749900" cy="459900"/>
          </a:xfrm>
          <a:prstGeom prst="rect">
            <a:avLst/>
          </a:prstGeom>
        </p:spPr>
        <p:txBody>
          <a:bodyPr anchorCtr="0" anchor="b" bIns="91425" lIns="91425" rIns="91425" wrap="square" tIns="91425">
            <a:noAutofit/>
          </a:bodyPr>
          <a:lstStyle/>
          <a:p>
            <a:pPr indent="0" lvl="0" marL="0">
              <a:spcBef>
                <a:spcPts val="0"/>
              </a:spcBef>
              <a:buNone/>
            </a:pPr>
            <a:r>
              <a:rPr lang="en" sz="4800"/>
              <a:t>Common Misconceptions and Mistakes Pt.1</a:t>
            </a:r>
          </a:p>
        </p:txBody>
      </p:sp>
      <p:sp>
        <p:nvSpPr>
          <p:cNvPr id="190" name="Shape 190"/>
          <p:cNvSpPr txBox="1"/>
          <p:nvPr>
            <p:ph idx="1" type="body"/>
          </p:nvPr>
        </p:nvSpPr>
        <p:spPr>
          <a:xfrm>
            <a:off x="1165475" y="1828800"/>
            <a:ext cx="7664100" cy="4967700"/>
          </a:xfrm>
          <a:prstGeom prst="rect">
            <a:avLst/>
          </a:prstGeom>
        </p:spPr>
        <p:txBody>
          <a:bodyPr anchorCtr="0" anchor="t" bIns="91425" lIns="91425" rIns="91425" wrap="square" tIns="91425">
            <a:noAutofit/>
          </a:bodyPr>
          <a:lstStyle/>
          <a:p>
            <a:pPr indent="0" lvl="0" marL="0">
              <a:spcBef>
                <a:spcPts val="0"/>
              </a:spcBef>
              <a:buNone/>
            </a:pPr>
            <a:r>
              <a:rPr lang="en" sz="2700"/>
              <a:t>The center of the Universe is the Earth.</a:t>
            </a:r>
          </a:p>
          <a:p>
            <a:pPr indent="-400050" lvl="0" marL="457200" rtl="0">
              <a:spcBef>
                <a:spcPts val="0"/>
              </a:spcBef>
              <a:buSzPts val="2700"/>
              <a:buChar char="◦"/>
            </a:pPr>
            <a:r>
              <a:rPr lang="en" sz="2700"/>
              <a:t>This has been disproved.</a:t>
            </a:r>
          </a:p>
          <a:p>
            <a:pPr indent="0" lvl="0" marL="0" rtl="0">
              <a:spcBef>
                <a:spcPts val="0"/>
              </a:spcBef>
              <a:buNone/>
            </a:pPr>
            <a:r>
              <a:rPr lang="en" sz="2700"/>
              <a:t>People in 0 gravity are floating.</a:t>
            </a:r>
          </a:p>
          <a:p>
            <a:pPr indent="-400050" lvl="0" marL="457200" rtl="0">
              <a:spcBef>
                <a:spcPts val="0"/>
              </a:spcBef>
              <a:buSzPts val="2700"/>
              <a:buChar char="◦"/>
            </a:pPr>
            <a:r>
              <a:rPr lang="en" sz="2700"/>
              <a:t>They are in a perpetual free fall.</a:t>
            </a:r>
          </a:p>
          <a:p>
            <a:pPr indent="0" lvl="0" marL="0" rtl="0">
              <a:spcBef>
                <a:spcPts val="0"/>
              </a:spcBef>
              <a:buNone/>
            </a:pPr>
            <a:r>
              <a:rPr lang="en" sz="2700"/>
              <a:t>Heavier objects fall faster than lighter ones.</a:t>
            </a:r>
          </a:p>
          <a:p>
            <a:pPr indent="-400050" lvl="0" marL="457200" rtl="0">
              <a:spcBef>
                <a:spcPts val="0"/>
              </a:spcBef>
              <a:buSzPts val="2700"/>
              <a:buChar char="◦"/>
            </a:pPr>
            <a:r>
              <a:rPr lang="en" sz="2700"/>
              <a:t> Disproved by Galileo.</a:t>
            </a:r>
          </a:p>
          <a:p>
            <a:pPr indent="0" lvl="0" marL="0" rtl="0">
              <a:spcBef>
                <a:spcPts val="0"/>
              </a:spcBef>
              <a:buNone/>
            </a:pPr>
            <a:r>
              <a:rPr lang="en" sz="2700"/>
              <a:t> </a:t>
            </a:r>
          </a:p>
          <a:p>
            <a:pPr indent="0" lvl="0" marL="0">
              <a:spcBef>
                <a:spcPts val="0"/>
              </a:spcBef>
              <a:buNone/>
            </a:pPr>
            <a:r>
              <a:t/>
            </a:r>
            <a:endParaRPr/>
          </a:p>
        </p:txBody>
      </p:sp>
      <p:pic>
        <p:nvPicPr>
          <p:cNvPr id="191" name="Shape 191"/>
          <p:cNvPicPr preferRelativeResize="0"/>
          <p:nvPr/>
        </p:nvPicPr>
        <p:blipFill>
          <a:blip r:embed="rId3">
            <a:alphaModFix/>
          </a:blip>
          <a:stretch>
            <a:fillRect/>
          </a:stretch>
        </p:blipFill>
        <p:spPr>
          <a:xfrm>
            <a:off x="5957025" y="4328800"/>
            <a:ext cx="2691900" cy="2467800"/>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Shape 196"/>
          <p:cNvSpPr txBox="1"/>
          <p:nvPr>
            <p:ph type="title"/>
          </p:nvPr>
        </p:nvSpPr>
        <p:spPr>
          <a:xfrm>
            <a:off x="1165475" y="1427975"/>
            <a:ext cx="7978500" cy="459900"/>
          </a:xfrm>
          <a:prstGeom prst="rect">
            <a:avLst/>
          </a:prstGeom>
        </p:spPr>
        <p:txBody>
          <a:bodyPr anchorCtr="0" anchor="b" bIns="91425" lIns="91425" rIns="91425" wrap="square" tIns="91425">
            <a:noAutofit/>
          </a:bodyPr>
          <a:lstStyle/>
          <a:p>
            <a:pPr indent="0" lvl="0" marL="0" rtl="0">
              <a:spcBef>
                <a:spcPts val="0"/>
              </a:spcBef>
              <a:buNone/>
            </a:pPr>
            <a:r>
              <a:rPr lang="en" sz="4800"/>
              <a:t>Common Misconceptions and Mistakes Pt.2</a:t>
            </a:r>
          </a:p>
        </p:txBody>
      </p:sp>
      <p:pic>
        <p:nvPicPr>
          <p:cNvPr id="197" name="Shape 197"/>
          <p:cNvPicPr preferRelativeResize="0"/>
          <p:nvPr/>
        </p:nvPicPr>
        <p:blipFill>
          <a:blip r:embed="rId3">
            <a:alphaModFix/>
          </a:blip>
          <a:stretch>
            <a:fillRect/>
          </a:stretch>
        </p:blipFill>
        <p:spPr>
          <a:xfrm rot="855590">
            <a:off x="3704844" y="3425598"/>
            <a:ext cx="5257800" cy="3270254"/>
          </a:xfrm>
          <a:prstGeom prst="ellipse">
            <a:avLst/>
          </a:prstGeom>
          <a:noFill/>
          <a:ln>
            <a:noFill/>
          </a:ln>
        </p:spPr>
      </p:pic>
      <p:sp>
        <p:nvSpPr>
          <p:cNvPr id="198" name="Shape 198"/>
          <p:cNvSpPr txBox="1"/>
          <p:nvPr>
            <p:ph idx="1" type="body"/>
          </p:nvPr>
        </p:nvSpPr>
        <p:spPr>
          <a:xfrm>
            <a:off x="1165475" y="1887875"/>
            <a:ext cx="7978500" cy="3906300"/>
          </a:xfrm>
          <a:prstGeom prst="rect">
            <a:avLst/>
          </a:prstGeom>
        </p:spPr>
        <p:txBody>
          <a:bodyPr anchorCtr="0" anchor="t" bIns="91425" lIns="91425" rIns="91425" wrap="square" tIns="91425">
            <a:noAutofit/>
          </a:bodyPr>
          <a:lstStyle/>
          <a:p>
            <a:pPr indent="0" lvl="0" marL="0">
              <a:spcBef>
                <a:spcPts val="0"/>
              </a:spcBef>
              <a:buNone/>
            </a:pPr>
            <a:r>
              <a:rPr lang="en"/>
              <a:t>There is no gravity in space.</a:t>
            </a:r>
          </a:p>
          <a:p>
            <a:pPr indent="-393700" lvl="0" marL="457200" rtl="0">
              <a:spcBef>
                <a:spcPts val="0"/>
              </a:spcBef>
              <a:buSzPts val="2600"/>
              <a:buChar char="◦"/>
            </a:pPr>
            <a:r>
              <a:rPr lang="en"/>
              <a:t>There is gravity everywhere, the gravity is just weak over there.</a:t>
            </a:r>
          </a:p>
          <a:p>
            <a:pPr indent="0" lvl="0" marL="0">
              <a:spcBef>
                <a:spcPts val="0"/>
              </a:spcBef>
              <a:buNone/>
            </a:pPr>
            <a:r>
              <a:rPr lang="en"/>
              <a:t>Planets move in circular orbits.</a:t>
            </a:r>
          </a:p>
          <a:p>
            <a:pPr indent="-393700" lvl="0" marL="457200" rtl="0">
              <a:spcBef>
                <a:spcPts val="0"/>
              </a:spcBef>
              <a:buSzPts val="2600"/>
              <a:buChar char="◦"/>
            </a:pPr>
            <a:r>
              <a:rPr lang="en"/>
              <a:t>Orbits have been observed and proved to be elliptical.</a:t>
            </a:r>
          </a:p>
          <a:p>
            <a:pPr indent="0" lvl="0" marL="0" rtl="0">
              <a:spcBef>
                <a:spcPts val="0"/>
              </a:spcBef>
              <a:buNone/>
            </a:pPr>
            <a:r>
              <a:rPr lang="en"/>
              <a:t>People weigh the same on different planets.</a:t>
            </a:r>
          </a:p>
          <a:p>
            <a:pPr indent="-393700" lvl="0" marL="457200" rtl="0">
              <a:spcBef>
                <a:spcPts val="0"/>
              </a:spcBef>
              <a:buSzPts val="2600"/>
              <a:buChar char="◦"/>
            </a:pPr>
            <a:r>
              <a:rPr lang="en"/>
              <a:t>People have different weights, but the same mass.</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Shape 203"/>
          <p:cNvSpPr/>
          <p:nvPr/>
        </p:nvSpPr>
        <p:spPr>
          <a:xfrm>
            <a:off x="5715000" y="1572650"/>
            <a:ext cx="2131800" cy="3761400"/>
          </a:xfrm>
          <a:prstGeom prst="rect">
            <a:avLst/>
          </a:prstGeom>
          <a:solidFill>
            <a:srgbClr val="2E3037"/>
          </a:solidFill>
          <a:ln>
            <a:noFill/>
          </a:ln>
        </p:spPr>
        <p:txBody>
          <a:bodyPr anchorCtr="0" anchor="ctr" bIns="91425" lIns="91425" rIns="91425" wrap="square" tIns="91425">
            <a:noAutofit/>
          </a:bodyPr>
          <a:lstStyle/>
          <a:p>
            <a:pPr indent="0" lvl="0" marL="0" rtl="0" algn="ctr">
              <a:spcBef>
                <a:spcPts val="0"/>
              </a:spcBef>
              <a:buNone/>
            </a:pPr>
            <a:r>
              <a:rPr lang="en" sz="1000">
                <a:solidFill>
                  <a:srgbClr val="39C0BA"/>
                </a:solidFill>
                <a:latin typeface="Quicksand"/>
                <a:ea typeface="Quicksand"/>
                <a:cs typeface="Quicksand"/>
                <a:sym typeface="Quicksand"/>
              </a:rPr>
              <a:t>Place your screenshot here</a:t>
            </a:r>
          </a:p>
        </p:txBody>
      </p:sp>
      <p:sp>
        <p:nvSpPr>
          <p:cNvPr id="204" name="Shape 204"/>
          <p:cNvSpPr txBox="1"/>
          <p:nvPr>
            <p:ph idx="4294967295" type="body"/>
          </p:nvPr>
        </p:nvSpPr>
        <p:spPr>
          <a:xfrm>
            <a:off x="1319400" y="2606450"/>
            <a:ext cx="3231300" cy="2196300"/>
          </a:xfrm>
          <a:prstGeom prst="rect">
            <a:avLst/>
          </a:prstGeom>
        </p:spPr>
        <p:txBody>
          <a:bodyPr anchorCtr="0" anchor="t" bIns="91425" lIns="91425" rIns="91425" wrap="square" tIns="91425">
            <a:noAutofit/>
          </a:bodyPr>
          <a:lstStyle/>
          <a:p>
            <a:pPr indent="0" lvl="0" marL="0" rtl="0">
              <a:spcBef>
                <a:spcPts val="0"/>
              </a:spcBef>
              <a:buNone/>
            </a:pPr>
            <a:r>
              <a:rPr b="1" lang="en"/>
              <a:t>KAHOOT LINK: </a:t>
            </a:r>
            <a:r>
              <a:rPr b="1" lang="en" sz="1800" u="sng">
                <a:solidFill>
                  <a:schemeClr val="hlink"/>
                </a:solidFill>
                <a:hlinkClick r:id="rId3"/>
              </a:rPr>
              <a:t>https://play.kahoot.it/#/?quizId=d06936e0-a259-4506-b290-073d04a3af59</a:t>
            </a:r>
            <a:r>
              <a:rPr b="1" lang="en" sz="1800"/>
              <a:t> </a:t>
            </a:r>
          </a:p>
        </p:txBody>
      </p:sp>
      <p:sp>
        <p:nvSpPr>
          <p:cNvPr id="205" name="Shape 205"/>
          <p:cNvSpPr/>
          <p:nvPr/>
        </p:nvSpPr>
        <p:spPr>
          <a:xfrm>
            <a:off x="5523468" y="815563"/>
            <a:ext cx="2483749" cy="5226870"/>
          </a:xfrm>
          <a:custGeom>
            <a:pathLst>
              <a:path extrusionOk="0" h="54713" w="25999">
                <a:moveTo>
                  <a:pt x="12966" y="2173"/>
                </a:moveTo>
                <a:lnTo>
                  <a:pt x="13169" y="2240"/>
                </a:lnTo>
                <a:lnTo>
                  <a:pt x="13373" y="2308"/>
                </a:lnTo>
                <a:lnTo>
                  <a:pt x="13441" y="2512"/>
                </a:lnTo>
                <a:lnTo>
                  <a:pt x="13509" y="2716"/>
                </a:lnTo>
                <a:lnTo>
                  <a:pt x="13441" y="2919"/>
                </a:lnTo>
                <a:lnTo>
                  <a:pt x="13373" y="3123"/>
                </a:lnTo>
                <a:lnTo>
                  <a:pt x="13169" y="3191"/>
                </a:lnTo>
                <a:lnTo>
                  <a:pt x="12966" y="3259"/>
                </a:lnTo>
                <a:lnTo>
                  <a:pt x="12762" y="3191"/>
                </a:lnTo>
                <a:lnTo>
                  <a:pt x="12626" y="3123"/>
                </a:lnTo>
                <a:lnTo>
                  <a:pt x="12491" y="2919"/>
                </a:lnTo>
                <a:lnTo>
                  <a:pt x="12423" y="2716"/>
                </a:lnTo>
                <a:lnTo>
                  <a:pt x="12491" y="2512"/>
                </a:lnTo>
                <a:lnTo>
                  <a:pt x="12626" y="2308"/>
                </a:lnTo>
                <a:lnTo>
                  <a:pt x="12762" y="2240"/>
                </a:lnTo>
                <a:lnTo>
                  <a:pt x="12966" y="2173"/>
                </a:lnTo>
                <a:close/>
                <a:moveTo>
                  <a:pt x="14934" y="4480"/>
                </a:moveTo>
                <a:lnTo>
                  <a:pt x="15002" y="4548"/>
                </a:lnTo>
                <a:lnTo>
                  <a:pt x="15070" y="4684"/>
                </a:lnTo>
                <a:lnTo>
                  <a:pt x="15138" y="4752"/>
                </a:lnTo>
                <a:lnTo>
                  <a:pt x="15070" y="4888"/>
                </a:lnTo>
                <a:lnTo>
                  <a:pt x="15002" y="5024"/>
                </a:lnTo>
                <a:lnTo>
                  <a:pt x="14934" y="5024"/>
                </a:lnTo>
                <a:lnTo>
                  <a:pt x="14799" y="5091"/>
                </a:lnTo>
                <a:lnTo>
                  <a:pt x="11065" y="5091"/>
                </a:lnTo>
                <a:lnTo>
                  <a:pt x="10929" y="5024"/>
                </a:lnTo>
                <a:lnTo>
                  <a:pt x="10861" y="5024"/>
                </a:lnTo>
                <a:lnTo>
                  <a:pt x="10794" y="4888"/>
                </a:lnTo>
                <a:lnTo>
                  <a:pt x="10726" y="4752"/>
                </a:lnTo>
                <a:lnTo>
                  <a:pt x="10794" y="4684"/>
                </a:lnTo>
                <a:lnTo>
                  <a:pt x="10861" y="4548"/>
                </a:lnTo>
                <a:lnTo>
                  <a:pt x="10929" y="4480"/>
                </a:lnTo>
                <a:close/>
                <a:moveTo>
                  <a:pt x="23963" y="7807"/>
                </a:moveTo>
                <a:lnTo>
                  <a:pt x="23963" y="7875"/>
                </a:lnTo>
                <a:lnTo>
                  <a:pt x="23963" y="46771"/>
                </a:lnTo>
                <a:lnTo>
                  <a:pt x="23963" y="46838"/>
                </a:lnTo>
                <a:lnTo>
                  <a:pt x="1969" y="46838"/>
                </a:lnTo>
                <a:lnTo>
                  <a:pt x="1969" y="46771"/>
                </a:lnTo>
                <a:lnTo>
                  <a:pt x="1969" y="7875"/>
                </a:lnTo>
                <a:lnTo>
                  <a:pt x="1969" y="7807"/>
                </a:lnTo>
                <a:close/>
                <a:moveTo>
                  <a:pt x="12558" y="48536"/>
                </a:moveTo>
                <a:lnTo>
                  <a:pt x="12151" y="48671"/>
                </a:lnTo>
                <a:lnTo>
                  <a:pt x="11812" y="48875"/>
                </a:lnTo>
                <a:lnTo>
                  <a:pt x="11472" y="49146"/>
                </a:lnTo>
                <a:lnTo>
                  <a:pt x="11269" y="49418"/>
                </a:lnTo>
                <a:lnTo>
                  <a:pt x="11065" y="49825"/>
                </a:lnTo>
                <a:lnTo>
                  <a:pt x="10929" y="50165"/>
                </a:lnTo>
                <a:lnTo>
                  <a:pt x="10861" y="50640"/>
                </a:lnTo>
                <a:lnTo>
                  <a:pt x="10929" y="51047"/>
                </a:lnTo>
                <a:lnTo>
                  <a:pt x="11065" y="51454"/>
                </a:lnTo>
                <a:lnTo>
                  <a:pt x="11269" y="51794"/>
                </a:lnTo>
                <a:lnTo>
                  <a:pt x="11472" y="52065"/>
                </a:lnTo>
                <a:lnTo>
                  <a:pt x="11812" y="52337"/>
                </a:lnTo>
                <a:lnTo>
                  <a:pt x="12151" y="52541"/>
                </a:lnTo>
                <a:lnTo>
                  <a:pt x="12558" y="52676"/>
                </a:lnTo>
                <a:lnTo>
                  <a:pt x="12966" y="52744"/>
                </a:lnTo>
                <a:lnTo>
                  <a:pt x="13373" y="52676"/>
                </a:lnTo>
                <a:lnTo>
                  <a:pt x="13780" y="52541"/>
                </a:lnTo>
                <a:lnTo>
                  <a:pt x="14120" y="52337"/>
                </a:lnTo>
                <a:lnTo>
                  <a:pt x="14459" y="52065"/>
                </a:lnTo>
                <a:lnTo>
                  <a:pt x="14731" y="51794"/>
                </a:lnTo>
                <a:lnTo>
                  <a:pt x="14934" y="51454"/>
                </a:lnTo>
                <a:lnTo>
                  <a:pt x="15002" y="51047"/>
                </a:lnTo>
                <a:lnTo>
                  <a:pt x="15070" y="50640"/>
                </a:lnTo>
                <a:lnTo>
                  <a:pt x="15002" y="50165"/>
                </a:lnTo>
                <a:lnTo>
                  <a:pt x="14934" y="49825"/>
                </a:lnTo>
                <a:lnTo>
                  <a:pt x="14731" y="49418"/>
                </a:lnTo>
                <a:lnTo>
                  <a:pt x="14459" y="49146"/>
                </a:lnTo>
                <a:lnTo>
                  <a:pt x="14120" y="48875"/>
                </a:lnTo>
                <a:lnTo>
                  <a:pt x="13780" y="48671"/>
                </a:lnTo>
                <a:lnTo>
                  <a:pt x="13373" y="48536"/>
                </a:lnTo>
                <a:close/>
                <a:moveTo>
                  <a:pt x="12966" y="48332"/>
                </a:moveTo>
                <a:lnTo>
                  <a:pt x="13441" y="48400"/>
                </a:lnTo>
                <a:lnTo>
                  <a:pt x="13848" y="48536"/>
                </a:lnTo>
                <a:lnTo>
                  <a:pt x="14256" y="48739"/>
                </a:lnTo>
                <a:lnTo>
                  <a:pt x="14595" y="49011"/>
                </a:lnTo>
                <a:lnTo>
                  <a:pt x="14866" y="49350"/>
                </a:lnTo>
                <a:lnTo>
                  <a:pt x="15070" y="49757"/>
                </a:lnTo>
                <a:lnTo>
                  <a:pt x="15206" y="50165"/>
                </a:lnTo>
                <a:lnTo>
                  <a:pt x="15274" y="50640"/>
                </a:lnTo>
                <a:lnTo>
                  <a:pt x="15206" y="51047"/>
                </a:lnTo>
                <a:lnTo>
                  <a:pt x="15070" y="51522"/>
                </a:lnTo>
                <a:lnTo>
                  <a:pt x="14866" y="51862"/>
                </a:lnTo>
                <a:lnTo>
                  <a:pt x="14595" y="52201"/>
                </a:lnTo>
                <a:lnTo>
                  <a:pt x="14256" y="52473"/>
                </a:lnTo>
                <a:lnTo>
                  <a:pt x="13848" y="52676"/>
                </a:lnTo>
                <a:lnTo>
                  <a:pt x="13441" y="52812"/>
                </a:lnTo>
                <a:lnTo>
                  <a:pt x="12966" y="52880"/>
                </a:lnTo>
                <a:lnTo>
                  <a:pt x="12558" y="52812"/>
                </a:lnTo>
                <a:lnTo>
                  <a:pt x="12083" y="52676"/>
                </a:lnTo>
                <a:lnTo>
                  <a:pt x="11744" y="52473"/>
                </a:lnTo>
                <a:lnTo>
                  <a:pt x="11404" y="52201"/>
                </a:lnTo>
                <a:lnTo>
                  <a:pt x="11133" y="51862"/>
                </a:lnTo>
                <a:lnTo>
                  <a:pt x="10929" y="51522"/>
                </a:lnTo>
                <a:lnTo>
                  <a:pt x="10794" y="51047"/>
                </a:lnTo>
                <a:lnTo>
                  <a:pt x="10726" y="50640"/>
                </a:lnTo>
                <a:lnTo>
                  <a:pt x="10794" y="50165"/>
                </a:lnTo>
                <a:lnTo>
                  <a:pt x="10929" y="49757"/>
                </a:lnTo>
                <a:lnTo>
                  <a:pt x="11133" y="49350"/>
                </a:lnTo>
                <a:lnTo>
                  <a:pt x="11404" y="49011"/>
                </a:lnTo>
                <a:lnTo>
                  <a:pt x="11744" y="48739"/>
                </a:lnTo>
                <a:lnTo>
                  <a:pt x="12083" y="48536"/>
                </a:lnTo>
                <a:lnTo>
                  <a:pt x="12558" y="48400"/>
                </a:lnTo>
                <a:lnTo>
                  <a:pt x="12966" y="48332"/>
                </a:lnTo>
                <a:close/>
                <a:moveTo>
                  <a:pt x="3938" y="679"/>
                </a:moveTo>
                <a:lnTo>
                  <a:pt x="3259" y="747"/>
                </a:lnTo>
                <a:lnTo>
                  <a:pt x="2648" y="951"/>
                </a:lnTo>
                <a:lnTo>
                  <a:pt x="2105" y="1222"/>
                </a:lnTo>
                <a:lnTo>
                  <a:pt x="1630" y="1629"/>
                </a:lnTo>
                <a:lnTo>
                  <a:pt x="1290" y="2105"/>
                </a:lnTo>
                <a:lnTo>
                  <a:pt x="951" y="2648"/>
                </a:lnTo>
                <a:lnTo>
                  <a:pt x="747" y="3259"/>
                </a:lnTo>
                <a:lnTo>
                  <a:pt x="747" y="3870"/>
                </a:lnTo>
                <a:lnTo>
                  <a:pt x="747" y="50776"/>
                </a:lnTo>
                <a:lnTo>
                  <a:pt x="747" y="51387"/>
                </a:lnTo>
                <a:lnTo>
                  <a:pt x="951" y="51997"/>
                </a:lnTo>
                <a:lnTo>
                  <a:pt x="1290" y="52541"/>
                </a:lnTo>
                <a:lnTo>
                  <a:pt x="1630" y="53016"/>
                </a:lnTo>
                <a:lnTo>
                  <a:pt x="2105" y="53423"/>
                </a:lnTo>
                <a:lnTo>
                  <a:pt x="2648" y="53695"/>
                </a:lnTo>
                <a:lnTo>
                  <a:pt x="3259" y="53898"/>
                </a:lnTo>
                <a:lnTo>
                  <a:pt x="3938" y="53966"/>
                </a:lnTo>
                <a:lnTo>
                  <a:pt x="22062" y="53966"/>
                </a:lnTo>
                <a:lnTo>
                  <a:pt x="22741" y="53898"/>
                </a:lnTo>
                <a:lnTo>
                  <a:pt x="23352" y="53695"/>
                </a:lnTo>
                <a:lnTo>
                  <a:pt x="23895" y="53423"/>
                </a:lnTo>
                <a:lnTo>
                  <a:pt x="24370" y="53016"/>
                </a:lnTo>
                <a:lnTo>
                  <a:pt x="24709" y="52541"/>
                </a:lnTo>
                <a:lnTo>
                  <a:pt x="25049" y="51997"/>
                </a:lnTo>
                <a:lnTo>
                  <a:pt x="25252" y="51387"/>
                </a:lnTo>
                <a:lnTo>
                  <a:pt x="25320" y="50776"/>
                </a:lnTo>
                <a:lnTo>
                  <a:pt x="25320" y="3870"/>
                </a:lnTo>
                <a:lnTo>
                  <a:pt x="25252" y="3259"/>
                </a:lnTo>
                <a:lnTo>
                  <a:pt x="25049" y="2648"/>
                </a:lnTo>
                <a:lnTo>
                  <a:pt x="24709" y="2105"/>
                </a:lnTo>
                <a:lnTo>
                  <a:pt x="24370" y="1629"/>
                </a:lnTo>
                <a:lnTo>
                  <a:pt x="23895" y="1222"/>
                </a:lnTo>
                <a:lnTo>
                  <a:pt x="23352" y="951"/>
                </a:lnTo>
                <a:lnTo>
                  <a:pt x="22741" y="747"/>
                </a:lnTo>
                <a:lnTo>
                  <a:pt x="22062" y="679"/>
                </a:lnTo>
                <a:close/>
                <a:moveTo>
                  <a:pt x="22062" y="543"/>
                </a:moveTo>
                <a:lnTo>
                  <a:pt x="22741" y="611"/>
                </a:lnTo>
                <a:lnTo>
                  <a:pt x="23419" y="815"/>
                </a:lnTo>
                <a:lnTo>
                  <a:pt x="23963" y="1086"/>
                </a:lnTo>
                <a:lnTo>
                  <a:pt x="24438" y="1494"/>
                </a:lnTo>
                <a:lnTo>
                  <a:pt x="24845" y="2037"/>
                </a:lnTo>
                <a:lnTo>
                  <a:pt x="25184" y="2580"/>
                </a:lnTo>
                <a:lnTo>
                  <a:pt x="25388" y="3191"/>
                </a:lnTo>
                <a:lnTo>
                  <a:pt x="25456" y="3870"/>
                </a:lnTo>
                <a:lnTo>
                  <a:pt x="25456" y="50776"/>
                </a:lnTo>
                <a:lnTo>
                  <a:pt x="25388" y="51454"/>
                </a:lnTo>
                <a:lnTo>
                  <a:pt x="25184" y="52065"/>
                </a:lnTo>
                <a:lnTo>
                  <a:pt x="24845" y="52676"/>
                </a:lnTo>
                <a:lnTo>
                  <a:pt x="24438" y="53151"/>
                </a:lnTo>
                <a:lnTo>
                  <a:pt x="23963" y="53559"/>
                </a:lnTo>
                <a:lnTo>
                  <a:pt x="23419" y="53898"/>
                </a:lnTo>
                <a:lnTo>
                  <a:pt x="22741" y="54102"/>
                </a:lnTo>
                <a:lnTo>
                  <a:pt x="22062" y="54170"/>
                </a:lnTo>
                <a:lnTo>
                  <a:pt x="3938" y="54170"/>
                </a:lnTo>
                <a:lnTo>
                  <a:pt x="3259" y="54102"/>
                </a:lnTo>
                <a:lnTo>
                  <a:pt x="2580" y="53898"/>
                </a:lnTo>
                <a:lnTo>
                  <a:pt x="2037" y="53559"/>
                </a:lnTo>
                <a:lnTo>
                  <a:pt x="1562" y="53151"/>
                </a:lnTo>
                <a:lnTo>
                  <a:pt x="1154" y="52676"/>
                </a:lnTo>
                <a:lnTo>
                  <a:pt x="815" y="52065"/>
                </a:lnTo>
                <a:lnTo>
                  <a:pt x="611" y="51454"/>
                </a:lnTo>
                <a:lnTo>
                  <a:pt x="543" y="50776"/>
                </a:lnTo>
                <a:lnTo>
                  <a:pt x="543" y="3870"/>
                </a:lnTo>
                <a:lnTo>
                  <a:pt x="611" y="3191"/>
                </a:lnTo>
                <a:lnTo>
                  <a:pt x="815" y="2580"/>
                </a:lnTo>
                <a:lnTo>
                  <a:pt x="1154" y="2037"/>
                </a:lnTo>
                <a:lnTo>
                  <a:pt x="1562" y="1494"/>
                </a:lnTo>
                <a:lnTo>
                  <a:pt x="2037" y="1086"/>
                </a:lnTo>
                <a:lnTo>
                  <a:pt x="2580" y="815"/>
                </a:lnTo>
                <a:lnTo>
                  <a:pt x="3259" y="611"/>
                </a:lnTo>
                <a:lnTo>
                  <a:pt x="3938" y="543"/>
                </a:lnTo>
                <a:close/>
                <a:moveTo>
                  <a:pt x="3938" y="0"/>
                </a:moveTo>
                <a:lnTo>
                  <a:pt x="3123" y="68"/>
                </a:lnTo>
                <a:lnTo>
                  <a:pt x="2444" y="272"/>
                </a:lnTo>
                <a:lnTo>
                  <a:pt x="1765" y="611"/>
                </a:lnTo>
                <a:lnTo>
                  <a:pt x="1154" y="1154"/>
                </a:lnTo>
                <a:lnTo>
                  <a:pt x="679" y="1697"/>
                </a:lnTo>
                <a:lnTo>
                  <a:pt x="272" y="2376"/>
                </a:lnTo>
                <a:lnTo>
                  <a:pt x="68" y="3123"/>
                </a:lnTo>
                <a:lnTo>
                  <a:pt x="0" y="3870"/>
                </a:lnTo>
                <a:lnTo>
                  <a:pt x="0" y="50776"/>
                </a:lnTo>
                <a:lnTo>
                  <a:pt x="68" y="51522"/>
                </a:lnTo>
                <a:lnTo>
                  <a:pt x="272" y="52269"/>
                </a:lnTo>
                <a:lnTo>
                  <a:pt x="679" y="52948"/>
                </a:lnTo>
                <a:lnTo>
                  <a:pt x="1154" y="53559"/>
                </a:lnTo>
                <a:lnTo>
                  <a:pt x="1765" y="54034"/>
                </a:lnTo>
                <a:lnTo>
                  <a:pt x="2444" y="54373"/>
                </a:lnTo>
                <a:lnTo>
                  <a:pt x="3123" y="54645"/>
                </a:lnTo>
                <a:lnTo>
                  <a:pt x="3938" y="54713"/>
                </a:lnTo>
                <a:lnTo>
                  <a:pt x="22062" y="54713"/>
                </a:lnTo>
                <a:lnTo>
                  <a:pt x="22876" y="54645"/>
                </a:lnTo>
                <a:lnTo>
                  <a:pt x="23555" y="54373"/>
                </a:lnTo>
                <a:lnTo>
                  <a:pt x="24234" y="54034"/>
                </a:lnTo>
                <a:lnTo>
                  <a:pt x="24845" y="53559"/>
                </a:lnTo>
                <a:lnTo>
                  <a:pt x="25320" y="52948"/>
                </a:lnTo>
                <a:lnTo>
                  <a:pt x="25727" y="52269"/>
                </a:lnTo>
                <a:lnTo>
                  <a:pt x="25931" y="51522"/>
                </a:lnTo>
                <a:lnTo>
                  <a:pt x="25999" y="50776"/>
                </a:lnTo>
                <a:lnTo>
                  <a:pt x="25999" y="3870"/>
                </a:lnTo>
                <a:lnTo>
                  <a:pt x="25931" y="3123"/>
                </a:lnTo>
                <a:lnTo>
                  <a:pt x="25727" y="2376"/>
                </a:lnTo>
                <a:lnTo>
                  <a:pt x="25320" y="1697"/>
                </a:lnTo>
                <a:lnTo>
                  <a:pt x="24845" y="1154"/>
                </a:lnTo>
                <a:lnTo>
                  <a:pt x="24234" y="611"/>
                </a:lnTo>
                <a:lnTo>
                  <a:pt x="23555" y="272"/>
                </a:lnTo>
                <a:lnTo>
                  <a:pt x="22876" y="68"/>
                </a:lnTo>
                <a:lnTo>
                  <a:pt x="22062" y="0"/>
                </a:lnTo>
                <a:close/>
              </a:path>
            </a:pathLst>
          </a:custGeom>
          <a:noFill/>
          <a:ln cap="flat" cmpd="sng" w="9525">
            <a:solidFill>
              <a:srgbClr val="999FA9"/>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pic>
        <p:nvPicPr>
          <p:cNvPr id="206" name="Shape 206"/>
          <p:cNvPicPr preferRelativeResize="0"/>
          <p:nvPr/>
        </p:nvPicPr>
        <p:blipFill>
          <a:blip r:embed="rId4">
            <a:alphaModFix/>
          </a:blip>
          <a:stretch>
            <a:fillRect/>
          </a:stretch>
        </p:blipFill>
        <p:spPr>
          <a:xfrm>
            <a:off x="5715000" y="1572650"/>
            <a:ext cx="2131800" cy="380679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1165475" y="933146"/>
            <a:ext cx="6858000" cy="459900"/>
          </a:xfrm>
          <a:prstGeom prst="rect">
            <a:avLst/>
          </a:prstGeom>
        </p:spPr>
        <p:txBody>
          <a:bodyPr anchorCtr="0" anchor="b" bIns="91425" lIns="91425" rIns="91425" wrap="square" tIns="91425">
            <a:noAutofit/>
          </a:bodyPr>
          <a:lstStyle/>
          <a:p>
            <a:pPr indent="0" lvl="0" marL="0" rtl="0">
              <a:spcBef>
                <a:spcPts val="0"/>
              </a:spcBef>
              <a:buNone/>
            </a:pPr>
            <a:r>
              <a:rPr lang="en" sz="4800"/>
              <a:t>A Quick Recap</a:t>
            </a:r>
          </a:p>
        </p:txBody>
      </p:sp>
      <p:sp>
        <p:nvSpPr>
          <p:cNvPr id="69" name="Shape 69"/>
          <p:cNvSpPr txBox="1"/>
          <p:nvPr/>
        </p:nvSpPr>
        <p:spPr>
          <a:xfrm>
            <a:off x="1268600" y="1736350"/>
            <a:ext cx="3451800" cy="4526100"/>
          </a:xfrm>
          <a:prstGeom prst="rect">
            <a:avLst/>
          </a:prstGeom>
          <a:noFill/>
          <a:ln>
            <a:noFill/>
          </a:ln>
        </p:spPr>
        <p:txBody>
          <a:bodyPr anchorCtr="0" anchor="t" bIns="91425" lIns="91425" rIns="91425" wrap="square" tIns="91425">
            <a:noAutofit/>
          </a:bodyPr>
          <a:lstStyle/>
          <a:p>
            <a:pPr indent="0" lvl="0" marL="0" rtl="0">
              <a:spcBef>
                <a:spcPts val="600"/>
              </a:spcBef>
              <a:buNone/>
            </a:pPr>
            <a:r>
              <a:rPr b="1" lang="en" sz="3000">
                <a:solidFill>
                  <a:srgbClr val="39C0BA"/>
                </a:solidFill>
                <a:latin typeface="Quicksand"/>
                <a:ea typeface="Quicksand"/>
                <a:cs typeface="Quicksand"/>
                <a:sym typeface="Quicksand"/>
              </a:rPr>
              <a:t>What is Gravity?</a:t>
            </a:r>
          </a:p>
          <a:p>
            <a:pPr indent="-69850" lvl="0" marL="0" rtl="0">
              <a:spcBef>
                <a:spcPts val="600"/>
              </a:spcBef>
              <a:buClr>
                <a:schemeClr val="dk1"/>
              </a:buClr>
              <a:buSzPts val="1100"/>
              <a:buFont typeface="Arial"/>
              <a:buNone/>
            </a:pPr>
            <a:r>
              <a:rPr lang="en" sz="3000">
                <a:solidFill>
                  <a:srgbClr val="FFFFFF"/>
                </a:solidFill>
                <a:latin typeface="Quicksand"/>
                <a:ea typeface="Quicksand"/>
                <a:cs typeface="Quicksand"/>
                <a:sym typeface="Quicksand"/>
              </a:rPr>
              <a:t>The force of Gravity is the natural phenomenon in which all objects with mass are pulled towards one another. </a:t>
            </a:r>
          </a:p>
          <a:p>
            <a:pPr indent="-69850" lvl="0" marL="0" rtl="0">
              <a:spcBef>
                <a:spcPts val="600"/>
              </a:spcBef>
              <a:buClr>
                <a:schemeClr val="dk1"/>
              </a:buClr>
              <a:buSzPts val="1100"/>
              <a:buFont typeface="Arial"/>
              <a:buNone/>
            </a:pPr>
            <a:r>
              <a:t/>
            </a:r>
            <a:endParaRPr sz="1200">
              <a:solidFill>
                <a:srgbClr val="FFFFFF"/>
              </a:solidFill>
              <a:latin typeface="Quicksand"/>
              <a:ea typeface="Quicksand"/>
              <a:cs typeface="Quicksand"/>
              <a:sym typeface="Quicksand"/>
            </a:endParaRPr>
          </a:p>
          <a:p>
            <a:pPr indent="0" lvl="0" marL="0" rtl="0">
              <a:spcBef>
                <a:spcPts val="600"/>
              </a:spcBef>
              <a:buNone/>
            </a:pPr>
            <a:r>
              <a:t/>
            </a:r>
            <a:endParaRPr sz="1200">
              <a:solidFill>
                <a:srgbClr val="FFFFFF"/>
              </a:solidFill>
              <a:latin typeface="Quicksand"/>
              <a:ea typeface="Quicksand"/>
              <a:cs typeface="Quicksand"/>
              <a:sym typeface="Quicksand"/>
            </a:endParaRPr>
          </a:p>
        </p:txBody>
      </p:sp>
      <p:sp>
        <p:nvSpPr>
          <p:cNvPr id="70" name="Shape 70"/>
          <p:cNvSpPr txBox="1"/>
          <p:nvPr/>
        </p:nvSpPr>
        <p:spPr>
          <a:xfrm>
            <a:off x="5084225" y="1736350"/>
            <a:ext cx="3602400" cy="3192000"/>
          </a:xfrm>
          <a:prstGeom prst="rect">
            <a:avLst/>
          </a:prstGeom>
          <a:noFill/>
          <a:ln>
            <a:noFill/>
          </a:ln>
        </p:spPr>
        <p:txBody>
          <a:bodyPr anchorCtr="0" anchor="t" bIns="91425" lIns="91425" rIns="91425" wrap="square" tIns="91425">
            <a:noAutofit/>
          </a:bodyPr>
          <a:lstStyle/>
          <a:p>
            <a:pPr indent="0" lvl="0" marL="0" rtl="0">
              <a:spcBef>
                <a:spcPts val="600"/>
              </a:spcBef>
              <a:buNone/>
            </a:pPr>
            <a:r>
              <a:rPr b="1" lang="en" sz="3000">
                <a:solidFill>
                  <a:srgbClr val="39C0BA"/>
                </a:solidFill>
                <a:latin typeface="Quicksand"/>
                <a:ea typeface="Quicksand"/>
                <a:cs typeface="Quicksand"/>
                <a:sym typeface="Quicksand"/>
              </a:rPr>
              <a:t>Where is Gravity?</a:t>
            </a:r>
          </a:p>
          <a:p>
            <a:pPr indent="0" lvl="0" marL="0" rtl="0">
              <a:spcBef>
                <a:spcPts val="600"/>
              </a:spcBef>
              <a:buNone/>
            </a:pPr>
            <a:r>
              <a:rPr lang="en" sz="3000">
                <a:solidFill>
                  <a:srgbClr val="FFFFFF"/>
                </a:solidFill>
                <a:latin typeface="Quicksand"/>
                <a:ea typeface="Quicksand"/>
                <a:cs typeface="Quicksand"/>
                <a:sym typeface="Quicksand"/>
              </a:rPr>
              <a:t>Gravity can be observed anywhere and everywhere, at any time too. It is all around us all the time.</a:t>
            </a:r>
          </a:p>
        </p:txBody>
      </p:sp>
      <p:pic>
        <p:nvPicPr>
          <p:cNvPr id="71" name="Shape 71"/>
          <p:cNvPicPr preferRelativeResize="0"/>
          <p:nvPr/>
        </p:nvPicPr>
        <p:blipFill>
          <a:blip r:embed="rId3">
            <a:alphaModFix/>
          </a:blip>
          <a:stretch>
            <a:fillRect/>
          </a:stretch>
        </p:blipFill>
        <p:spPr>
          <a:xfrm rot="1327221">
            <a:off x="5735200" y="502470"/>
            <a:ext cx="996849" cy="996837"/>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Shape 211"/>
          <p:cNvSpPr txBox="1"/>
          <p:nvPr>
            <p:ph idx="4294967295" type="ctrTitle"/>
          </p:nvPr>
        </p:nvSpPr>
        <p:spPr>
          <a:xfrm>
            <a:off x="1336100" y="498450"/>
            <a:ext cx="7337700" cy="1546500"/>
          </a:xfrm>
          <a:prstGeom prst="rect">
            <a:avLst/>
          </a:prstGeom>
        </p:spPr>
        <p:txBody>
          <a:bodyPr anchorCtr="0" anchor="b" bIns="91425" lIns="91425" rIns="91425" wrap="square" tIns="91425">
            <a:noAutofit/>
          </a:bodyPr>
          <a:lstStyle/>
          <a:p>
            <a:pPr indent="0" lvl="0" marL="0" rtl="0">
              <a:spcBef>
                <a:spcPts val="0"/>
              </a:spcBef>
              <a:buNone/>
            </a:pPr>
            <a:r>
              <a:rPr b="1" lang="en" sz="6000">
                <a:solidFill>
                  <a:srgbClr val="2E3037"/>
                </a:solidFill>
              </a:rPr>
              <a:t>THANK YOU</a:t>
            </a:r>
          </a:p>
        </p:txBody>
      </p:sp>
      <p:pic>
        <p:nvPicPr>
          <p:cNvPr id="212" name="Shape 212"/>
          <p:cNvPicPr preferRelativeResize="0"/>
          <p:nvPr/>
        </p:nvPicPr>
        <p:blipFill>
          <a:blip r:embed="rId3">
            <a:alphaModFix/>
          </a:blip>
          <a:stretch>
            <a:fillRect/>
          </a:stretch>
        </p:blipFill>
        <p:spPr>
          <a:xfrm rot="867166">
            <a:off x="2618184" y="3002797"/>
            <a:ext cx="6495664" cy="3649556"/>
          </a:xfrm>
          <a:prstGeom prst="ellipse">
            <a:avLst/>
          </a:prstGeom>
          <a:noFill/>
          <a:ln>
            <a:noFill/>
          </a:ln>
        </p:spPr>
      </p:pic>
      <p:sp>
        <p:nvSpPr>
          <p:cNvPr id="213" name="Shape 213"/>
          <p:cNvSpPr txBox="1"/>
          <p:nvPr>
            <p:ph idx="4294967295" type="subTitle"/>
          </p:nvPr>
        </p:nvSpPr>
        <p:spPr>
          <a:xfrm>
            <a:off x="1336100" y="2044950"/>
            <a:ext cx="4681800" cy="1743600"/>
          </a:xfrm>
          <a:prstGeom prst="rect">
            <a:avLst/>
          </a:prstGeom>
        </p:spPr>
        <p:txBody>
          <a:bodyPr anchorCtr="0" anchor="ctr" bIns="91425" lIns="91425" rIns="91425" wrap="square" tIns="91425">
            <a:noAutofit/>
          </a:bodyPr>
          <a:lstStyle/>
          <a:p>
            <a:pPr indent="0" lvl="0" marL="0" rtl="0">
              <a:spcBef>
                <a:spcPts val="0"/>
              </a:spcBef>
              <a:buNone/>
            </a:pPr>
            <a:r>
              <a:rPr b="1" lang="en" sz="6000"/>
              <a:t>FOR YOUR ATTENTION</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2"/>
                                        </p:tgtEl>
                                        <p:attrNameLst>
                                          <p:attrName>style.visibility</p:attrName>
                                        </p:attrNameLst>
                                      </p:cBhvr>
                                      <p:to>
                                        <p:strVal val="visible"/>
                                      </p:to>
                                    </p:set>
                                    <p:animEffect filter="fade" transition="in">
                                      <p:cBhvr>
                                        <p:cTn dur="1000"/>
                                        <p:tgtEl>
                                          <p:spTgt spid="2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Shape 76"/>
          <p:cNvSpPr txBox="1"/>
          <p:nvPr>
            <p:ph type="title"/>
          </p:nvPr>
        </p:nvSpPr>
        <p:spPr>
          <a:xfrm>
            <a:off x="1165475" y="665975"/>
            <a:ext cx="6858000" cy="459900"/>
          </a:xfrm>
          <a:prstGeom prst="rect">
            <a:avLst/>
          </a:prstGeom>
        </p:spPr>
        <p:txBody>
          <a:bodyPr anchorCtr="0" anchor="b" bIns="91425" lIns="91425" rIns="91425" wrap="square" tIns="91425">
            <a:noAutofit/>
          </a:bodyPr>
          <a:lstStyle/>
          <a:p>
            <a:pPr indent="0" lvl="0" marL="0">
              <a:spcBef>
                <a:spcPts val="0"/>
              </a:spcBef>
              <a:buNone/>
            </a:pPr>
            <a:r>
              <a:rPr lang="en" sz="3000"/>
              <a:t>The Geocentric Model</a:t>
            </a:r>
          </a:p>
        </p:txBody>
      </p:sp>
      <p:sp>
        <p:nvSpPr>
          <p:cNvPr id="77" name="Shape 77"/>
          <p:cNvSpPr txBox="1"/>
          <p:nvPr>
            <p:ph idx="1" type="body"/>
          </p:nvPr>
        </p:nvSpPr>
        <p:spPr>
          <a:xfrm>
            <a:off x="5471100" y="1031400"/>
            <a:ext cx="3672900" cy="4795200"/>
          </a:xfrm>
          <a:prstGeom prst="rect">
            <a:avLst/>
          </a:prstGeom>
        </p:spPr>
        <p:txBody>
          <a:bodyPr anchorCtr="0" anchor="ctr" bIns="91425" lIns="91425" rIns="91425" wrap="square" tIns="91425">
            <a:noAutofit/>
          </a:bodyPr>
          <a:lstStyle/>
          <a:p>
            <a:pPr indent="-69850" lvl="0" marL="0">
              <a:spcBef>
                <a:spcPts val="0"/>
              </a:spcBef>
              <a:buClr>
                <a:schemeClr val="dk1"/>
              </a:buClr>
              <a:buSzPts val="1100"/>
              <a:buFont typeface="Arial"/>
              <a:buNone/>
            </a:pPr>
            <a:r>
              <a:rPr lang="en" sz="2500"/>
              <a:t>The geocentric model was created by Ptolemy. Ptolemy did not have much information but used measurements of the sky. When he observed the sky, he deemed that Earth must be the center and that all of the other planets and the sun orbit around us.</a:t>
            </a:r>
          </a:p>
        </p:txBody>
      </p:sp>
      <p:sp>
        <p:nvSpPr>
          <p:cNvPr id="78" name="Shape 78"/>
          <p:cNvSpPr/>
          <p:nvPr/>
        </p:nvSpPr>
        <p:spPr>
          <a:xfrm>
            <a:off x="59575" y="1154700"/>
            <a:ext cx="5341800" cy="5335500"/>
          </a:xfrm>
          <a:prstGeom prst="ellipse">
            <a:avLst/>
          </a:prstGeom>
          <a:solidFill>
            <a:srgbClr val="2A908B"/>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pic>
        <p:nvPicPr>
          <p:cNvPr id="79" name="Shape 79"/>
          <p:cNvPicPr preferRelativeResize="0"/>
          <p:nvPr/>
        </p:nvPicPr>
        <p:blipFill>
          <a:blip r:embed="rId3">
            <a:alphaModFix/>
          </a:blip>
          <a:stretch>
            <a:fillRect/>
          </a:stretch>
        </p:blipFill>
        <p:spPr>
          <a:xfrm>
            <a:off x="204175" y="1293450"/>
            <a:ext cx="5052600" cy="505800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Shape 84"/>
          <p:cNvSpPr txBox="1"/>
          <p:nvPr>
            <p:ph idx="4294967295" type="subTitle"/>
          </p:nvPr>
        </p:nvSpPr>
        <p:spPr>
          <a:xfrm>
            <a:off x="2514725" y="1098575"/>
            <a:ext cx="6671400" cy="812700"/>
          </a:xfrm>
          <a:prstGeom prst="rect">
            <a:avLst/>
          </a:prstGeom>
        </p:spPr>
        <p:txBody>
          <a:bodyPr anchorCtr="0" anchor="ctr" bIns="91425" lIns="91425" rIns="91425" wrap="square" tIns="91425">
            <a:noAutofit/>
          </a:bodyPr>
          <a:lstStyle/>
          <a:p>
            <a:pPr indent="0" lvl="0" marL="0">
              <a:spcBef>
                <a:spcPts val="0"/>
              </a:spcBef>
              <a:buNone/>
            </a:pPr>
            <a:r>
              <a:rPr b="1" lang="en" sz="4800"/>
              <a:t>Nicolaus Copernicus</a:t>
            </a:r>
          </a:p>
        </p:txBody>
      </p:sp>
      <p:sp>
        <p:nvSpPr>
          <p:cNvPr id="85" name="Shape 85"/>
          <p:cNvSpPr txBox="1"/>
          <p:nvPr>
            <p:ph idx="4294967295" type="body"/>
          </p:nvPr>
        </p:nvSpPr>
        <p:spPr>
          <a:xfrm>
            <a:off x="3118600" y="1901550"/>
            <a:ext cx="5592900" cy="1134900"/>
          </a:xfrm>
          <a:prstGeom prst="rect">
            <a:avLst/>
          </a:prstGeom>
        </p:spPr>
        <p:txBody>
          <a:bodyPr anchorCtr="0" anchor="t" bIns="91425" lIns="91425" rIns="91425" wrap="square" tIns="91425">
            <a:noAutofit/>
          </a:bodyPr>
          <a:lstStyle/>
          <a:p>
            <a:pPr indent="0" lvl="0" marL="0">
              <a:spcBef>
                <a:spcPts val="0"/>
              </a:spcBef>
              <a:buNone/>
            </a:pPr>
            <a:r>
              <a:rPr lang="en"/>
              <a:t>He proposed the idea that the Earth wasn’t the center of the Universe, but rather, the Sun was the center of the Universe. This was the Heliocentric model. He was killed for this belief. But it was the beginning of the Scientific Revolution. </a:t>
            </a:r>
          </a:p>
        </p:txBody>
      </p:sp>
      <p:pic>
        <p:nvPicPr>
          <p:cNvPr id="86" name="Shape 86"/>
          <p:cNvPicPr preferRelativeResize="0"/>
          <p:nvPr/>
        </p:nvPicPr>
        <p:blipFill>
          <a:blip r:embed="rId3">
            <a:alphaModFix/>
          </a:blip>
          <a:stretch>
            <a:fillRect/>
          </a:stretch>
        </p:blipFill>
        <p:spPr>
          <a:xfrm>
            <a:off x="-213350" y="1670700"/>
            <a:ext cx="3310800" cy="3516600"/>
          </a:xfrm>
          <a:prstGeom prst="ellipse">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Shape 91"/>
          <p:cNvSpPr txBox="1"/>
          <p:nvPr>
            <p:ph type="ctrTitle"/>
          </p:nvPr>
        </p:nvSpPr>
        <p:spPr>
          <a:xfrm>
            <a:off x="1530175" y="3077050"/>
            <a:ext cx="6767100" cy="709800"/>
          </a:xfrm>
          <a:prstGeom prst="rect">
            <a:avLst/>
          </a:prstGeom>
        </p:spPr>
        <p:txBody>
          <a:bodyPr anchorCtr="0" anchor="ctr" bIns="91425" lIns="91425" rIns="91425" wrap="square" tIns="91425">
            <a:noAutofit/>
          </a:bodyPr>
          <a:lstStyle/>
          <a:p>
            <a:pPr indent="0" lvl="0" marL="0" rtl="0">
              <a:spcBef>
                <a:spcPts val="0"/>
              </a:spcBef>
              <a:buNone/>
            </a:pPr>
            <a:r>
              <a:rPr lang="en"/>
              <a:t>Three Laws of Planetary Motion</a:t>
            </a:r>
          </a:p>
        </p:txBody>
      </p:sp>
      <p:sp>
        <p:nvSpPr>
          <p:cNvPr id="92" name="Shape 92"/>
          <p:cNvSpPr txBox="1"/>
          <p:nvPr>
            <p:ph idx="1" type="subTitle"/>
          </p:nvPr>
        </p:nvSpPr>
        <p:spPr>
          <a:xfrm>
            <a:off x="1530175" y="3710550"/>
            <a:ext cx="6927900" cy="470700"/>
          </a:xfrm>
          <a:prstGeom prst="rect">
            <a:avLst/>
          </a:prstGeom>
        </p:spPr>
        <p:txBody>
          <a:bodyPr anchorCtr="0" anchor="t" bIns="91425" lIns="91425" rIns="91425" wrap="square" tIns="91425">
            <a:noAutofit/>
          </a:bodyPr>
          <a:lstStyle/>
          <a:p>
            <a:pPr indent="0" lvl="0" marL="0" rtl="0">
              <a:spcBef>
                <a:spcPts val="0"/>
              </a:spcBef>
              <a:buNone/>
            </a:pPr>
            <a:r>
              <a:rPr lang="en" sz="3000"/>
              <a:t>Developed by Johannes Kepler</a:t>
            </a:r>
          </a:p>
        </p:txBody>
      </p:sp>
      <p:sp>
        <p:nvSpPr>
          <p:cNvPr id="93" name="Shape 93"/>
          <p:cNvSpPr txBox="1"/>
          <p:nvPr/>
        </p:nvSpPr>
        <p:spPr>
          <a:xfrm>
            <a:off x="502600" y="3039900"/>
            <a:ext cx="802500" cy="786300"/>
          </a:xfrm>
          <a:prstGeom prst="rect">
            <a:avLst/>
          </a:prstGeom>
          <a:noFill/>
          <a:ln>
            <a:noFill/>
          </a:ln>
        </p:spPr>
        <p:txBody>
          <a:bodyPr anchorCtr="0" anchor="ctr" bIns="91425" lIns="91425" rIns="91425" wrap="square" tIns="91425">
            <a:noAutofit/>
          </a:bodyPr>
          <a:lstStyle/>
          <a:p>
            <a:pPr indent="0" lvl="0" marL="0" algn="ctr">
              <a:spcBef>
                <a:spcPts val="0"/>
              </a:spcBef>
              <a:buNone/>
            </a:pPr>
            <a:r>
              <a:rPr lang="en" sz="3000">
                <a:solidFill>
                  <a:srgbClr val="2E3037"/>
                </a:solidFill>
                <a:latin typeface="Quicksand"/>
                <a:ea typeface="Quicksand"/>
                <a:cs typeface="Quicksand"/>
                <a:sym typeface="Quicksand"/>
              </a:rPr>
              <a:t>1</a:t>
            </a:r>
          </a:p>
        </p:txBody>
      </p:sp>
      <p:pic>
        <p:nvPicPr>
          <p:cNvPr id="94" name="Shape 94"/>
          <p:cNvPicPr preferRelativeResize="0"/>
          <p:nvPr/>
        </p:nvPicPr>
        <p:blipFill>
          <a:blip r:embed="rId3">
            <a:alphaModFix/>
          </a:blip>
          <a:stretch>
            <a:fillRect/>
          </a:stretch>
        </p:blipFill>
        <p:spPr>
          <a:xfrm>
            <a:off x="1659075" y="614925"/>
            <a:ext cx="5028550" cy="1961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type="title"/>
          </p:nvPr>
        </p:nvSpPr>
        <p:spPr>
          <a:xfrm>
            <a:off x="1165475" y="665975"/>
            <a:ext cx="6858000" cy="459900"/>
          </a:xfrm>
          <a:prstGeom prst="rect">
            <a:avLst/>
          </a:prstGeom>
        </p:spPr>
        <p:txBody>
          <a:bodyPr anchorCtr="0" anchor="b" bIns="91425" lIns="91425" rIns="91425" wrap="square" tIns="91425">
            <a:noAutofit/>
          </a:bodyPr>
          <a:lstStyle/>
          <a:p>
            <a:pPr indent="0" lvl="0" marL="0">
              <a:spcBef>
                <a:spcPts val="0"/>
              </a:spcBef>
              <a:buNone/>
            </a:pPr>
            <a:r>
              <a:rPr lang="en" sz="3600"/>
              <a:t>Kepler’s First Law</a:t>
            </a:r>
          </a:p>
        </p:txBody>
      </p:sp>
      <p:sp>
        <p:nvSpPr>
          <p:cNvPr id="100" name="Shape 100"/>
          <p:cNvSpPr txBox="1"/>
          <p:nvPr>
            <p:ph idx="1" type="body"/>
          </p:nvPr>
        </p:nvSpPr>
        <p:spPr>
          <a:xfrm>
            <a:off x="1119750" y="2272650"/>
            <a:ext cx="3306900" cy="2617500"/>
          </a:xfrm>
          <a:prstGeom prst="rect">
            <a:avLst/>
          </a:prstGeom>
        </p:spPr>
        <p:txBody>
          <a:bodyPr anchorCtr="0" anchor="t" bIns="91425" lIns="91425" rIns="91425" wrap="square" tIns="91425">
            <a:noAutofit/>
          </a:bodyPr>
          <a:lstStyle/>
          <a:p>
            <a:pPr indent="0" lvl="0" marL="0">
              <a:spcBef>
                <a:spcPts val="0"/>
              </a:spcBef>
              <a:buNone/>
            </a:pPr>
            <a:r>
              <a:rPr lang="en"/>
              <a:t>The Law of Ellipses details that all planets orbit in </a:t>
            </a:r>
            <a:r>
              <a:rPr lang="en"/>
              <a:t>ellipses</a:t>
            </a:r>
            <a:r>
              <a:rPr lang="en"/>
              <a:t>, with the sun as one focus point.</a:t>
            </a:r>
          </a:p>
        </p:txBody>
      </p:sp>
      <p:sp>
        <p:nvSpPr>
          <p:cNvPr id="101" name="Shape 101"/>
          <p:cNvSpPr/>
          <p:nvPr/>
        </p:nvSpPr>
        <p:spPr>
          <a:xfrm>
            <a:off x="4565925" y="1460475"/>
            <a:ext cx="4419000" cy="44349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102" name="Shape 102"/>
          <p:cNvSpPr/>
          <p:nvPr/>
        </p:nvSpPr>
        <p:spPr>
          <a:xfrm>
            <a:off x="4653675" y="1570125"/>
            <a:ext cx="4228200" cy="4215600"/>
          </a:xfrm>
          <a:prstGeom prst="ellipse">
            <a:avLst/>
          </a:prstGeom>
          <a:solidFill>
            <a:srgbClr val="2A908B"/>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pic>
        <p:nvPicPr>
          <p:cNvPr id="103" name="Shape 103"/>
          <p:cNvPicPr preferRelativeResize="0"/>
          <p:nvPr/>
        </p:nvPicPr>
        <p:blipFill>
          <a:blip r:embed="rId3">
            <a:alphaModFix/>
          </a:blip>
          <a:stretch>
            <a:fillRect/>
          </a:stretch>
        </p:blipFill>
        <p:spPr>
          <a:xfrm>
            <a:off x="5115175" y="2577788"/>
            <a:ext cx="3305175" cy="2200275"/>
          </a:xfrm>
          <a:prstGeom prst="rect">
            <a:avLst/>
          </a:prstGeom>
          <a:noFill/>
          <a:ln>
            <a:noFill/>
          </a:ln>
        </p:spPr>
      </p:pic>
      <p:sp>
        <p:nvSpPr>
          <p:cNvPr id="104" name="Shape 104"/>
          <p:cNvSpPr txBox="1"/>
          <p:nvPr/>
        </p:nvSpPr>
        <p:spPr>
          <a:xfrm>
            <a:off x="4266925" y="6069075"/>
            <a:ext cx="4485900" cy="459900"/>
          </a:xfrm>
          <a:prstGeom prst="rect">
            <a:avLst/>
          </a:prstGeom>
          <a:noFill/>
          <a:ln>
            <a:noFill/>
          </a:ln>
        </p:spPr>
        <p:txBody>
          <a:bodyPr anchorCtr="0" anchor="t" bIns="91425" lIns="91425" rIns="91425" wrap="square" tIns="91425">
            <a:noAutofit/>
          </a:bodyPr>
          <a:lstStyle/>
          <a:p>
            <a:pPr indent="0" lvl="0" marL="0">
              <a:spcBef>
                <a:spcPts val="0"/>
              </a:spcBef>
              <a:buNone/>
            </a:pPr>
            <a:r>
              <a:rPr lang="en">
                <a:solidFill>
                  <a:srgbClr val="999FA9"/>
                </a:solidFill>
              </a:rPr>
              <a:t>Slowest motion at the aphelion and fastest motion at the perihelion</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1165475" y="665975"/>
            <a:ext cx="6858000" cy="459900"/>
          </a:xfrm>
          <a:prstGeom prst="rect">
            <a:avLst/>
          </a:prstGeom>
        </p:spPr>
        <p:txBody>
          <a:bodyPr anchorCtr="0" anchor="b" bIns="91425" lIns="91425" rIns="91425" wrap="square" tIns="91425">
            <a:noAutofit/>
          </a:bodyPr>
          <a:lstStyle/>
          <a:p>
            <a:pPr indent="0" lvl="0" marL="0" rtl="0">
              <a:spcBef>
                <a:spcPts val="0"/>
              </a:spcBef>
              <a:buNone/>
            </a:pPr>
            <a:r>
              <a:rPr lang="en" sz="3600"/>
              <a:t>Kepler’s Second Law</a:t>
            </a:r>
          </a:p>
        </p:txBody>
      </p:sp>
      <p:sp>
        <p:nvSpPr>
          <p:cNvPr id="110" name="Shape 110"/>
          <p:cNvSpPr txBox="1"/>
          <p:nvPr>
            <p:ph idx="1" type="body"/>
          </p:nvPr>
        </p:nvSpPr>
        <p:spPr>
          <a:xfrm>
            <a:off x="1119750" y="2272650"/>
            <a:ext cx="3306900" cy="2617500"/>
          </a:xfrm>
          <a:prstGeom prst="rect">
            <a:avLst/>
          </a:prstGeom>
        </p:spPr>
        <p:txBody>
          <a:bodyPr anchorCtr="0" anchor="t" bIns="91425" lIns="91425" rIns="91425" wrap="square" tIns="91425">
            <a:noAutofit/>
          </a:bodyPr>
          <a:lstStyle/>
          <a:p>
            <a:pPr indent="0" lvl="0" marL="0" rtl="0">
              <a:spcBef>
                <a:spcPts val="0"/>
              </a:spcBef>
              <a:buNone/>
            </a:pPr>
            <a:r>
              <a:rPr lang="en"/>
              <a:t>The Law of Equal Areas shows how they orbit and that they are equal areas over equal </a:t>
            </a:r>
            <a:r>
              <a:rPr lang="en"/>
              <a:t>intervals</a:t>
            </a:r>
            <a:r>
              <a:rPr lang="en"/>
              <a:t> of time.</a:t>
            </a:r>
          </a:p>
        </p:txBody>
      </p:sp>
      <p:sp>
        <p:nvSpPr>
          <p:cNvPr id="111" name="Shape 111"/>
          <p:cNvSpPr/>
          <p:nvPr/>
        </p:nvSpPr>
        <p:spPr>
          <a:xfrm>
            <a:off x="4137900" y="1376750"/>
            <a:ext cx="5006100" cy="4937400"/>
          </a:xfrm>
          <a:prstGeom prst="ellipse">
            <a:avLst/>
          </a:prstGeom>
          <a:solidFill>
            <a:srgbClr val="2A908B">
              <a:alpha val="81920"/>
            </a:srgbClr>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pic>
        <p:nvPicPr>
          <p:cNvPr id="112" name="Shape 112"/>
          <p:cNvPicPr preferRelativeResize="0"/>
          <p:nvPr/>
        </p:nvPicPr>
        <p:blipFill>
          <a:blip r:embed="rId3">
            <a:alphaModFix/>
          </a:blip>
          <a:stretch>
            <a:fillRect/>
          </a:stretch>
        </p:blipFill>
        <p:spPr>
          <a:xfrm>
            <a:off x="4605125" y="2536700"/>
            <a:ext cx="4071650" cy="2617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Shape 117"/>
          <p:cNvSpPr txBox="1"/>
          <p:nvPr>
            <p:ph type="title"/>
          </p:nvPr>
        </p:nvSpPr>
        <p:spPr>
          <a:xfrm>
            <a:off x="1165475" y="665975"/>
            <a:ext cx="6858000" cy="459900"/>
          </a:xfrm>
          <a:prstGeom prst="rect">
            <a:avLst/>
          </a:prstGeom>
        </p:spPr>
        <p:txBody>
          <a:bodyPr anchorCtr="0" anchor="b" bIns="91425" lIns="91425" rIns="91425" wrap="square" tIns="91425">
            <a:noAutofit/>
          </a:bodyPr>
          <a:lstStyle/>
          <a:p>
            <a:pPr indent="0" lvl="0" marL="0" rtl="0">
              <a:spcBef>
                <a:spcPts val="0"/>
              </a:spcBef>
              <a:buNone/>
            </a:pPr>
            <a:r>
              <a:rPr lang="en" sz="3600"/>
              <a:t>Kepler’s Third Law</a:t>
            </a:r>
          </a:p>
        </p:txBody>
      </p:sp>
      <p:sp>
        <p:nvSpPr>
          <p:cNvPr id="118" name="Shape 118"/>
          <p:cNvSpPr txBox="1"/>
          <p:nvPr>
            <p:ph idx="1" type="body"/>
          </p:nvPr>
        </p:nvSpPr>
        <p:spPr>
          <a:xfrm>
            <a:off x="1119750" y="1967850"/>
            <a:ext cx="3306900" cy="2953800"/>
          </a:xfrm>
          <a:prstGeom prst="rect">
            <a:avLst/>
          </a:prstGeom>
        </p:spPr>
        <p:txBody>
          <a:bodyPr anchorCtr="0" anchor="t" bIns="91425" lIns="91425" rIns="91425" wrap="square" tIns="91425">
            <a:noAutofit/>
          </a:bodyPr>
          <a:lstStyle/>
          <a:p>
            <a:pPr indent="0" lvl="0" marL="0" rtl="0">
              <a:spcBef>
                <a:spcPts val="0"/>
              </a:spcBef>
              <a:buNone/>
            </a:pPr>
            <a:r>
              <a:rPr lang="en"/>
              <a:t>The Law of Harmonies is: the orbital period of a planet squared is proportional to its average distance from the sun cubed.</a:t>
            </a:r>
          </a:p>
        </p:txBody>
      </p:sp>
      <p:sp>
        <p:nvSpPr>
          <p:cNvPr id="119" name="Shape 119"/>
          <p:cNvSpPr txBox="1"/>
          <p:nvPr>
            <p:ph idx="2" type="body"/>
          </p:nvPr>
        </p:nvSpPr>
        <p:spPr>
          <a:xfrm>
            <a:off x="4959588" y="1125875"/>
            <a:ext cx="3306900" cy="885300"/>
          </a:xfrm>
          <a:prstGeom prst="rect">
            <a:avLst/>
          </a:prstGeom>
        </p:spPr>
        <p:txBody>
          <a:bodyPr anchorCtr="0" anchor="t" bIns="91425" lIns="91425" rIns="91425" wrap="square" tIns="91425">
            <a:noAutofit/>
          </a:bodyPr>
          <a:lstStyle/>
          <a:p>
            <a:pPr indent="0" lvl="0" marL="0" rtl="0" algn="ctr">
              <a:spcBef>
                <a:spcPts val="0"/>
              </a:spcBef>
              <a:buNone/>
            </a:pPr>
            <a:r>
              <a:rPr lang="en" sz="3600"/>
              <a:t>T</a:t>
            </a:r>
            <a:r>
              <a:rPr baseline="30000" lang="en" sz="3600"/>
              <a:t>2</a:t>
            </a:r>
            <a:r>
              <a:rPr lang="en" sz="3600"/>
              <a:t> ∝ r</a:t>
            </a:r>
            <a:r>
              <a:rPr baseline="30000" lang="en" sz="3600"/>
              <a:t>3</a:t>
            </a:r>
          </a:p>
        </p:txBody>
      </p:sp>
      <p:sp>
        <p:nvSpPr>
          <p:cNvPr id="120" name="Shape 120"/>
          <p:cNvSpPr/>
          <p:nvPr/>
        </p:nvSpPr>
        <p:spPr>
          <a:xfrm>
            <a:off x="4292700" y="2011175"/>
            <a:ext cx="4640700" cy="4527300"/>
          </a:xfrm>
          <a:prstGeom prst="ellipse">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pic>
        <p:nvPicPr>
          <p:cNvPr id="121" name="Shape 121"/>
          <p:cNvPicPr preferRelativeResize="0"/>
          <p:nvPr/>
        </p:nvPicPr>
        <p:blipFill>
          <a:blip r:embed="rId3">
            <a:alphaModFix/>
          </a:blip>
          <a:stretch>
            <a:fillRect/>
          </a:stretch>
        </p:blipFill>
        <p:spPr>
          <a:xfrm>
            <a:off x="4842075" y="2924200"/>
            <a:ext cx="3541925" cy="2701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Shape 126"/>
          <p:cNvSpPr txBox="1"/>
          <p:nvPr>
            <p:ph idx="4294967295" type="subTitle"/>
          </p:nvPr>
        </p:nvSpPr>
        <p:spPr>
          <a:xfrm>
            <a:off x="3518700" y="1475775"/>
            <a:ext cx="6671400" cy="812700"/>
          </a:xfrm>
          <a:prstGeom prst="rect">
            <a:avLst/>
          </a:prstGeom>
        </p:spPr>
        <p:txBody>
          <a:bodyPr anchorCtr="0" anchor="ctr" bIns="91425" lIns="91425" rIns="91425" wrap="square" tIns="91425">
            <a:noAutofit/>
          </a:bodyPr>
          <a:lstStyle/>
          <a:p>
            <a:pPr indent="0" lvl="0" marL="0" rtl="0">
              <a:spcBef>
                <a:spcPts val="0"/>
              </a:spcBef>
              <a:buNone/>
            </a:pPr>
            <a:r>
              <a:rPr b="1" lang="en" sz="4800"/>
              <a:t>Galileo Galilei</a:t>
            </a:r>
          </a:p>
        </p:txBody>
      </p:sp>
      <p:sp>
        <p:nvSpPr>
          <p:cNvPr id="127" name="Shape 127"/>
          <p:cNvSpPr txBox="1"/>
          <p:nvPr>
            <p:ph idx="4294967295" type="body"/>
          </p:nvPr>
        </p:nvSpPr>
        <p:spPr>
          <a:xfrm>
            <a:off x="3509125" y="2373750"/>
            <a:ext cx="5592900" cy="2110500"/>
          </a:xfrm>
          <a:prstGeom prst="rect">
            <a:avLst/>
          </a:prstGeom>
        </p:spPr>
        <p:txBody>
          <a:bodyPr anchorCtr="0" anchor="t" bIns="91425" lIns="91425" rIns="91425" wrap="square" tIns="91425">
            <a:noAutofit/>
          </a:bodyPr>
          <a:lstStyle/>
          <a:p>
            <a:pPr indent="0" lvl="0" marL="0" rtl="0">
              <a:spcBef>
                <a:spcPts val="0"/>
              </a:spcBef>
              <a:buNone/>
            </a:pPr>
            <a:r>
              <a:rPr lang="en"/>
              <a:t>He concluded that all objects, regardless of their weight, accelerate towards </a:t>
            </a:r>
            <a:r>
              <a:rPr lang="en"/>
              <a:t>the Earth at the same rate.</a:t>
            </a:r>
            <a:r>
              <a:rPr lang="en"/>
              <a:t> </a:t>
            </a:r>
          </a:p>
        </p:txBody>
      </p:sp>
      <p:pic>
        <p:nvPicPr>
          <p:cNvPr id="128" name="Shape 128"/>
          <p:cNvPicPr preferRelativeResize="0"/>
          <p:nvPr/>
        </p:nvPicPr>
        <p:blipFill>
          <a:blip r:embed="rId3">
            <a:alphaModFix/>
          </a:blip>
          <a:stretch>
            <a:fillRect/>
          </a:stretch>
        </p:blipFill>
        <p:spPr>
          <a:xfrm>
            <a:off x="-261000" y="1626450"/>
            <a:ext cx="3474900" cy="3605100"/>
          </a:xfrm>
          <a:prstGeom prst="ellipse">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lean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