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Lst>
  <p:sldSz cy="5143500" cx="9144000"/>
  <p:notesSz cx="6858000" cy="9144000"/>
  <p:embeddedFontLst>
    <p:embeddedFont>
      <p:font typeface="PT Sans Narrow"/>
      <p:regular r:id="rId36"/>
      <p:bold r:id="rId37"/>
    </p:embeddedFont>
    <p:embeddedFont>
      <p:font typeface="Open Sans"/>
      <p:regular r:id="rId38"/>
      <p:bold r:id="rId39"/>
      <p:italic r:id="rId40"/>
      <p:boldItalic r:id="rId4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40" Type="http://schemas.openxmlformats.org/officeDocument/2006/relationships/font" Target="fonts/OpenSans-italic.fntdata"/><Relationship Id="rId20" Type="http://schemas.openxmlformats.org/officeDocument/2006/relationships/slide" Target="slides/slide16.xml"/><Relationship Id="rId41" Type="http://schemas.openxmlformats.org/officeDocument/2006/relationships/font" Target="fonts/OpenSans-boldItalic.fntdata"/><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slide" Target="slides/slide25.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11" Type="http://schemas.openxmlformats.org/officeDocument/2006/relationships/slide" Target="slides/slide7.xml"/><Relationship Id="rId33" Type="http://schemas.openxmlformats.org/officeDocument/2006/relationships/slide" Target="slides/slide29.xml"/><Relationship Id="rId10" Type="http://schemas.openxmlformats.org/officeDocument/2006/relationships/slide" Target="slides/slide6.xml"/><Relationship Id="rId32" Type="http://schemas.openxmlformats.org/officeDocument/2006/relationships/slide" Target="slides/slide28.xml"/><Relationship Id="rId13" Type="http://schemas.openxmlformats.org/officeDocument/2006/relationships/slide" Target="slides/slide9.xml"/><Relationship Id="rId35" Type="http://schemas.openxmlformats.org/officeDocument/2006/relationships/slide" Target="slides/slide31.xml"/><Relationship Id="rId12" Type="http://schemas.openxmlformats.org/officeDocument/2006/relationships/slide" Target="slides/slide8.xml"/><Relationship Id="rId34" Type="http://schemas.openxmlformats.org/officeDocument/2006/relationships/slide" Target="slides/slide30.xml"/><Relationship Id="rId15" Type="http://schemas.openxmlformats.org/officeDocument/2006/relationships/slide" Target="slides/slide11.xml"/><Relationship Id="rId37" Type="http://schemas.openxmlformats.org/officeDocument/2006/relationships/font" Target="fonts/PTSansNarrow-bold.fntdata"/><Relationship Id="rId14" Type="http://schemas.openxmlformats.org/officeDocument/2006/relationships/slide" Target="slides/slide10.xml"/><Relationship Id="rId36" Type="http://schemas.openxmlformats.org/officeDocument/2006/relationships/font" Target="fonts/PTSansNarrow-regular.fntdata"/><Relationship Id="rId17" Type="http://schemas.openxmlformats.org/officeDocument/2006/relationships/slide" Target="slides/slide13.xml"/><Relationship Id="rId39" Type="http://schemas.openxmlformats.org/officeDocument/2006/relationships/font" Target="fonts/OpenSans-bold.fntdata"/><Relationship Id="rId16" Type="http://schemas.openxmlformats.org/officeDocument/2006/relationships/slide" Target="slides/slide12.xml"/><Relationship Id="rId38" Type="http://schemas.openxmlformats.org/officeDocument/2006/relationships/font" Target="fonts/OpenSans-regular.fntdata"/><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rIns="91425" wrap="square" tIns="91425"/>
          <a:lstStyle>
            <a:lvl1pPr lvl="0">
              <a:spcBef>
                <a:spcPts val="0"/>
              </a:spcBef>
              <a:buSzPts val="1100"/>
              <a:buChar char="●"/>
              <a:defRPr sz="1100"/>
            </a:lvl1pPr>
            <a:lvl2pPr lvl="1">
              <a:spcBef>
                <a:spcPts val="0"/>
              </a:spcBef>
              <a:buSzPts val="1100"/>
              <a:buChar char="○"/>
              <a:defRPr sz="1100"/>
            </a:lvl2pPr>
            <a:lvl3pPr lvl="2">
              <a:spcBef>
                <a:spcPts val="0"/>
              </a:spcBef>
              <a:buSzPts val="1100"/>
              <a:buChar char="■"/>
              <a:defRPr sz="1100"/>
            </a:lvl3pPr>
            <a:lvl4pPr lvl="3">
              <a:spcBef>
                <a:spcPts val="0"/>
              </a:spcBef>
              <a:buSzPts val="1100"/>
              <a:buChar char="●"/>
              <a:defRPr sz="1100"/>
            </a:lvl4pPr>
            <a:lvl5pPr lvl="4">
              <a:spcBef>
                <a:spcPts val="0"/>
              </a:spcBef>
              <a:buSzPts val="1100"/>
              <a:buChar char="○"/>
              <a:defRPr sz="1100"/>
            </a:lvl5pPr>
            <a:lvl6pPr lvl="5">
              <a:spcBef>
                <a:spcPts val="0"/>
              </a:spcBef>
              <a:buSzPts val="1100"/>
              <a:buChar char="■"/>
              <a:defRPr sz="1100"/>
            </a:lvl6pPr>
            <a:lvl7pPr lvl="6">
              <a:spcBef>
                <a:spcPts val="0"/>
              </a:spcBef>
              <a:buSzPts val="1100"/>
              <a:buChar char="●"/>
              <a:defRPr sz="1100"/>
            </a:lvl7pPr>
            <a:lvl8pPr lvl="7">
              <a:spcBef>
                <a:spcPts val="0"/>
              </a:spcBef>
              <a:buSzPts val="1100"/>
              <a:buChar char="○"/>
              <a:defRPr sz="1100"/>
            </a:lvl8pPr>
            <a:lvl9pPr lvl="8">
              <a:spcBef>
                <a:spcPts val="0"/>
              </a:spcBef>
              <a:buSzPts val="1100"/>
              <a:buChar char="■"/>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2" name="Shape 62"/>
        <p:cNvGrpSpPr/>
        <p:nvPr/>
      </p:nvGrpSpPr>
      <p:grpSpPr>
        <a:xfrm>
          <a:off x="0" y="0"/>
          <a:ext cx="0" cy="0"/>
          <a:chOff x="0" y="0"/>
          <a:chExt cx="0" cy="0"/>
        </a:xfrm>
      </p:grpSpPr>
      <p:sp>
        <p:nvSpPr>
          <p:cNvPr id="63" name="Shape 6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p:spPr>
      </p:sp>
      <p:sp>
        <p:nvSpPr>
          <p:cNvPr id="64" name="Shape 64"/>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a:spcBef>
                <a:spcPts val="0"/>
              </a:spcBef>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5" name="Shape 125"/>
        <p:cNvGrpSpPr/>
        <p:nvPr/>
      </p:nvGrpSpPr>
      <p:grpSpPr>
        <a:xfrm>
          <a:off x="0" y="0"/>
          <a:ext cx="0" cy="0"/>
          <a:chOff x="0" y="0"/>
          <a:chExt cx="0" cy="0"/>
        </a:xfrm>
      </p:grpSpPr>
      <p:sp>
        <p:nvSpPr>
          <p:cNvPr id="126" name="Shape 12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27" name="Shape 127"/>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a:spcBef>
                <a:spcPts val="0"/>
              </a:spcBef>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3" name="Shape 133"/>
        <p:cNvGrpSpPr/>
        <p:nvPr/>
      </p:nvGrpSpPr>
      <p:grpSpPr>
        <a:xfrm>
          <a:off x="0" y="0"/>
          <a:ext cx="0" cy="0"/>
          <a:chOff x="0" y="0"/>
          <a:chExt cx="0" cy="0"/>
        </a:xfrm>
      </p:grpSpPr>
      <p:sp>
        <p:nvSpPr>
          <p:cNvPr id="134" name="Shape 13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5" name="Shape 135"/>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a:spcBef>
                <a:spcPts val="0"/>
              </a:spcBef>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1" name="Shape 141"/>
        <p:cNvGrpSpPr/>
        <p:nvPr/>
      </p:nvGrpSpPr>
      <p:grpSpPr>
        <a:xfrm>
          <a:off x="0" y="0"/>
          <a:ext cx="0" cy="0"/>
          <a:chOff x="0" y="0"/>
          <a:chExt cx="0" cy="0"/>
        </a:xfrm>
      </p:grpSpPr>
      <p:sp>
        <p:nvSpPr>
          <p:cNvPr id="142" name="Shape 14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43" name="Shape 143"/>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a:spcBef>
                <a:spcPts val="0"/>
              </a:spcBef>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7" name="Shape 147"/>
        <p:cNvGrpSpPr/>
        <p:nvPr/>
      </p:nvGrpSpPr>
      <p:grpSpPr>
        <a:xfrm>
          <a:off x="0" y="0"/>
          <a:ext cx="0" cy="0"/>
          <a:chOff x="0" y="0"/>
          <a:chExt cx="0" cy="0"/>
        </a:xfrm>
      </p:grpSpPr>
      <p:sp>
        <p:nvSpPr>
          <p:cNvPr id="148" name="Shape 14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49" name="Shape 149"/>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a:spcBef>
                <a:spcPts val="0"/>
              </a:spcBef>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5" name="Shape 155"/>
        <p:cNvGrpSpPr/>
        <p:nvPr/>
      </p:nvGrpSpPr>
      <p:grpSpPr>
        <a:xfrm>
          <a:off x="0" y="0"/>
          <a:ext cx="0" cy="0"/>
          <a:chOff x="0" y="0"/>
          <a:chExt cx="0" cy="0"/>
        </a:xfrm>
      </p:grpSpPr>
      <p:sp>
        <p:nvSpPr>
          <p:cNvPr id="156" name="Shape 15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57" name="Shape 157"/>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a:spcBef>
                <a:spcPts val="0"/>
              </a:spcBef>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2" name="Shape 162"/>
        <p:cNvGrpSpPr/>
        <p:nvPr/>
      </p:nvGrpSpPr>
      <p:grpSpPr>
        <a:xfrm>
          <a:off x="0" y="0"/>
          <a:ext cx="0" cy="0"/>
          <a:chOff x="0" y="0"/>
          <a:chExt cx="0" cy="0"/>
        </a:xfrm>
      </p:grpSpPr>
      <p:sp>
        <p:nvSpPr>
          <p:cNvPr id="163" name="Shape 16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64" name="Shape 164"/>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a:spcBef>
                <a:spcPts val="0"/>
              </a:spcBef>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9" name="Shape 169"/>
        <p:cNvGrpSpPr/>
        <p:nvPr/>
      </p:nvGrpSpPr>
      <p:grpSpPr>
        <a:xfrm>
          <a:off x="0" y="0"/>
          <a:ext cx="0" cy="0"/>
          <a:chOff x="0" y="0"/>
          <a:chExt cx="0" cy="0"/>
        </a:xfrm>
      </p:grpSpPr>
      <p:sp>
        <p:nvSpPr>
          <p:cNvPr id="170" name="Shape 17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71" name="Shape 171"/>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a:spcBef>
                <a:spcPts val="0"/>
              </a:spcBef>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6" name="Shape 176"/>
        <p:cNvGrpSpPr/>
        <p:nvPr/>
      </p:nvGrpSpPr>
      <p:grpSpPr>
        <a:xfrm>
          <a:off x="0" y="0"/>
          <a:ext cx="0" cy="0"/>
          <a:chOff x="0" y="0"/>
          <a:chExt cx="0" cy="0"/>
        </a:xfrm>
      </p:grpSpPr>
      <p:sp>
        <p:nvSpPr>
          <p:cNvPr id="177" name="Shape 17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78" name="Shape 178"/>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a:spcBef>
                <a:spcPts val="0"/>
              </a:spcBef>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3" name="Shape 183"/>
        <p:cNvGrpSpPr/>
        <p:nvPr/>
      </p:nvGrpSpPr>
      <p:grpSpPr>
        <a:xfrm>
          <a:off x="0" y="0"/>
          <a:ext cx="0" cy="0"/>
          <a:chOff x="0" y="0"/>
          <a:chExt cx="0" cy="0"/>
        </a:xfrm>
      </p:grpSpPr>
      <p:sp>
        <p:nvSpPr>
          <p:cNvPr id="184" name="Shape 18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85" name="Shape 185"/>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a:spcBef>
                <a:spcPts val="0"/>
              </a:spcBef>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1" name="Shape 191"/>
        <p:cNvGrpSpPr/>
        <p:nvPr/>
      </p:nvGrpSpPr>
      <p:grpSpPr>
        <a:xfrm>
          <a:off x="0" y="0"/>
          <a:ext cx="0" cy="0"/>
          <a:chOff x="0" y="0"/>
          <a:chExt cx="0" cy="0"/>
        </a:xfrm>
      </p:grpSpPr>
      <p:sp>
        <p:nvSpPr>
          <p:cNvPr id="192" name="Shape 19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93" name="Shape 193"/>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8" name="Shape 68"/>
        <p:cNvGrpSpPr/>
        <p:nvPr/>
      </p:nvGrpSpPr>
      <p:grpSpPr>
        <a:xfrm>
          <a:off x="0" y="0"/>
          <a:ext cx="0" cy="0"/>
          <a:chOff x="0" y="0"/>
          <a:chExt cx="0" cy="0"/>
        </a:xfrm>
      </p:grpSpPr>
      <p:sp>
        <p:nvSpPr>
          <p:cNvPr id="69" name="Shape 6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0" name="Shape 70"/>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a:spcBef>
                <a:spcPts val="0"/>
              </a:spcBef>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8" name="Shape 198"/>
        <p:cNvGrpSpPr/>
        <p:nvPr/>
      </p:nvGrpSpPr>
      <p:grpSpPr>
        <a:xfrm>
          <a:off x="0" y="0"/>
          <a:ext cx="0" cy="0"/>
          <a:chOff x="0" y="0"/>
          <a:chExt cx="0" cy="0"/>
        </a:xfrm>
      </p:grpSpPr>
      <p:sp>
        <p:nvSpPr>
          <p:cNvPr id="199" name="Shape 19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00" name="Shape 200"/>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a:spcBef>
                <a:spcPts val="0"/>
              </a:spcBef>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5" name="Shape 205"/>
        <p:cNvGrpSpPr/>
        <p:nvPr/>
      </p:nvGrpSpPr>
      <p:grpSpPr>
        <a:xfrm>
          <a:off x="0" y="0"/>
          <a:ext cx="0" cy="0"/>
          <a:chOff x="0" y="0"/>
          <a:chExt cx="0" cy="0"/>
        </a:xfrm>
      </p:grpSpPr>
      <p:sp>
        <p:nvSpPr>
          <p:cNvPr id="206" name="Shape 20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07" name="Shape 207"/>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a:spcBef>
                <a:spcPts val="0"/>
              </a:spcBef>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1" name="Shape 211"/>
        <p:cNvGrpSpPr/>
        <p:nvPr/>
      </p:nvGrpSpPr>
      <p:grpSpPr>
        <a:xfrm>
          <a:off x="0" y="0"/>
          <a:ext cx="0" cy="0"/>
          <a:chOff x="0" y="0"/>
          <a:chExt cx="0" cy="0"/>
        </a:xfrm>
      </p:grpSpPr>
      <p:sp>
        <p:nvSpPr>
          <p:cNvPr id="212" name="Shape 21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13" name="Shape 213"/>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a:spcBef>
                <a:spcPts val="0"/>
              </a:spcBef>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8" name="Shape 218"/>
        <p:cNvGrpSpPr/>
        <p:nvPr/>
      </p:nvGrpSpPr>
      <p:grpSpPr>
        <a:xfrm>
          <a:off x="0" y="0"/>
          <a:ext cx="0" cy="0"/>
          <a:chOff x="0" y="0"/>
          <a:chExt cx="0" cy="0"/>
        </a:xfrm>
      </p:grpSpPr>
      <p:sp>
        <p:nvSpPr>
          <p:cNvPr id="219" name="Shape 21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20" name="Shape 220"/>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a:spcBef>
                <a:spcPts val="0"/>
              </a:spcBef>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5" name="Shape 225"/>
        <p:cNvGrpSpPr/>
        <p:nvPr/>
      </p:nvGrpSpPr>
      <p:grpSpPr>
        <a:xfrm>
          <a:off x="0" y="0"/>
          <a:ext cx="0" cy="0"/>
          <a:chOff x="0" y="0"/>
          <a:chExt cx="0" cy="0"/>
        </a:xfrm>
      </p:grpSpPr>
      <p:sp>
        <p:nvSpPr>
          <p:cNvPr id="226" name="Shape 22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27" name="Shape 227"/>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a:spcBef>
                <a:spcPts val="0"/>
              </a:spcBef>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6" name="Shape 236"/>
        <p:cNvGrpSpPr/>
        <p:nvPr/>
      </p:nvGrpSpPr>
      <p:grpSpPr>
        <a:xfrm>
          <a:off x="0" y="0"/>
          <a:ext cx="0" cy="0"/>
          <a:chOff x="0" y="0"/>
          <a:chExt cx="0" cy="0"/>
        </a:xfrm>
      </p:grpSpPr>
      <p:sp>
        <p:nvSpPr>
          <p:cNvPr id="237" name="Shape 23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38" name="Shape 238"/>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rtl="0">
              <a:spcBef>
                <a:spcPts val="0"/>
              </a:spcBef>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4" name="Shape 244"/>
        <p:cNvGrpSpPr/>
        <p:nvPr/>
      </p:nvGrpSpPr>
      <p:grpSpPr>
        <a:xfrm>
          <a:off x="0" y="0"/>
          <a:ext cx="0" cy="0"/>
          <a:chOff x="0" y="0"/>
          <a:chExt cx="0" cy="0"/>
        </a:xfrm>
      </p:grpSpPr>
      <p:sp>
        <p:nvSpPr>
          <p:cNvPr id="245" name="Shape 24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46" name="Shape 246"/>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a:spcBef>
                <a:spcPts val="0"/>
              </a:spcBef>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5" name="Shape 255"/>
        <p:cNvGrpSpPr/>
        <p:nvPr/>
      </p:nvGrpSpPr>
      <p:grpSpPr>
        <a:xfrm>
          <a:off x="0" y="0"/>
          <a:ext cx="0" cy="0"/>
          <a:chOff x="0" y="0"/>
          <a:chExt cx="0" cy="0"/>
        </a:xfrm>
      </p:grpSpPr>
      <p:sp>
        <p:nvSpPr>
          <p:cNvPr id="256" name="Shape 25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57" name="Shape 257"/>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a:spcBef>
                <a:spcPts val="0"/>
              </a:spcBef>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2" name="Shape 262"/>
        <p:cNvGrpSpPr/>
        <p:nvPr/>
      </p:nvGrpSpPr>
      <p:grpSpPr>
        <a:xfrm>
          <a:off x="0" y="0"/>
          <a:ext cx="0" cy="0"/>
          <a:chOff x="0" y="0"/>
          <a:chExt cx="0" cy="0"/>
        </a:xfrm>
      </p:grpSpPr>
      <p:sp>
        <p:nvSpPr>
          <p:cNvPr id="263" name="Shape 26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64" name="Shape 264"/>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a:spcBef>
                <a:spcPts val="0"/>
              </a:spcBef>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9" name="Shape 269"/>
        <p:cNvGrpSpPr/>
        <p:nvPr/>
      </p:nvGrpSpPr>
      <p:grpSpPr>
        <a:xfrm>
          <a:off x="0" y="0"/>
          <a:ext cx="0" cy="0"/>
          <a:chOff x="0" y="0"/>
          <a:chExt cx="0" cy="0"/>
        </a:xfrm>
      </p:grpSpPr>
      <p:sp>
        <p:nvSpPr>
          <p:cNvPr id="270" name="Shape 27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71" name="Shape 271"/>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5" name="Shape 75"/>
        <p:cNvGrpSpPr/>
        <p:nvPr/>
      </p:nvGrpSpPr>
      <p:grpSpPr>
        <a:xfrm>
          <a:off x="0" y="0"/>
          <a:ext cx="0" cy="0"/>
          <a:chOff x="0" y="0"/>
          <a:chExt cx="0" cy="0"/>
        </a:xfrm>
      </p:grpSpPr>
      <p:sp>
        <p:nvSpPr>
          <p:cNvPr id="76" name="Shape 7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7" name="Shape 77"/>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a:spcBef>
                <a:spcPts val="0"/>
              </a:spcBef>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9" name="Shape 279"/>
        <p:cNvGrpSpPr/>
        <p:nvPr/>
      </p:nvGrpSpPr>
      <p:grpSpPr>
        <a:xfrm>
          <a:off x="0" y="0"/>
          <a:ext cx="0" cy="0"/>
          <a:chOff x="0" y="0"/>
          <a:chExt cx="0" cy="0"/>
        </a:xfrm>
      </p:grpSpPr>
      <p:sp>
        <p:nvSpPr>
          <p:cNvPr id="280" name="Shape 28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81" name="Shape 281"/>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a:spcBef>
                <a:spcPts val="0"/>
              </a:spcBef>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5" name="Shape 285"/>
        <p:cNvGrpSpPr/>
        <p:nvPr/>
      </p:nvGrpSpPr>
      <p:grpSpPr>
        <a:xfrm>
          <a:off x="0" y="0"/>
          <a:ext cx="0" cy="0"/>
          <a:chOff x="0" y="0"/>
          <a:chExt cx="0" cy="0"/>
        </a:xfrm>
      </p:grpSpPr>
      <p:sp>
        <p:nvSpPr>
          <p:cNvPr id="286" name="Shape 28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87" name="Shape 287"/>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a:spcBef>
                <a:spcPts val="0"/>
              </a:spcBef>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2" name="Shape 82"/>
        <p:cNvGrpSpPr/>
        <p:nvPr/>
      </p:nvGrpSpPr>
      <p:grpSpPr>
        <a:xfrm>
          <a:off x="0" y="0"/>
          <a:ext cx="0" cy="0"/>
          <a:chOff x="0" y="0"/>
          <a:chExt cx="0" cy="0"/>
        </a:xfrm>
      </p:grpSpPr>
      <p:sp>
        <p:nvSpPr>
          <p:cNvPr id="83" name="Shape 8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4" name="Shape 84"/>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a:spcBef>
                <a:spcPts val="0"/>
              </a:spcBef>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9" name="Shape 89"/>
        <p:cNvGrpSpPr/>
        <p:nvPr/>
      </p:nvGrpSpPr>
      <p:grpSpPr>
        <a:xfrm>
          <a:off x="0" y="0"/>
          <a:ext cx="0" cy="0"/>
          <a:chOff x="0" y="0"/>
          <a:chExt cx="0" cy="0"/>
        </a:xfrm>
      </p:grpSpPr>
      <p:sp>
        <p:nvSpPr>
          <p:cNvPr id="90" name="Shape 9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1" name="Shape 91"/>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a:spcBef>
                <a:spcPts val="0"/>
              </a:spcBef>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6" name="Shape 96"/>
        <p:cNvGrpSpPr/>
        <p:nvPr/>
      </p:nvGrpSpPr>
      <p:grpSpPr>
        <a:xfrm>
          <a:off x="0" y="0"/>
          <a:ext cx="0" cy="0"/>
          <a:chOff x="0" y="0"/>
          <a:chExt cx="0" cy="0"/>
        </a:xfrm>
      </p:grpSpPr>
      <p:sp>
        <p:nvSpPr>
          <p:cNvPr id="97" name="Shape 9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8" name="Shape 98"/>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a:spcBef>
                <a:spcPts val="0"/>
              </a:spcBef>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3" name="Shape 103"/>
        <p:cNvGrpSpPr/>
        <p:nvPr/>
      </p:nvGrpSpPr>
      <p:grpSpPr>
        <a:xfrm>
          <a:off x="0" y="0"/>
          <a:ext cx="0" cy="0"/>
          <a:chOff x="0" y="0"/>
          <a:chExt cx="0" cy="0"/>
        </a:xfrm>
      </p:grpSpPr>
      <p:sp>
        <p:nvSpPr>
          <p:cNvPr id="104" name="Shape 10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5" name="Shape 105"/>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a:spcBef>
                <a:spcPts val="0"/>
              </a:spcBef>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0" name="Shape 110"/>
        <p:cNvGrpSpPr/>
        <p:nvPr/>
      </p:nvGrpSpPr>
      <p:grpSpPr>
        <a:xfrm>
          <a:off x="0" y="0"/>
          <a:ext cx="0" cy="0"/>
          <a:chOff x="0" y="0"/>
          <a:chExt cx="0" cy="0"/>
        </a:xfrm>
      </p:grpSpPr>
      <p:sp>
        <p:nvSpPr>
          <p:cNvPr id="111" name="Shape 11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2" name="Shape 112"/>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a:spcBef>
                <a:spcPts val="0"/>
              </a:spcBef>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7" name="Shape 117"/>
        <p:cNvGrpSpPr/>
        <p:nvPr/>
      </p:nvGrpSpPr>
      <p:grpSpPr>
        <a:xfrm>
          <a:off x="0" y="0"/>
          <a:ext cx="0" cy="0"/>
          <a:chOff x="0" y="0"/>
          <a:chExt cx="0" cy="0"/>
        </a:xfrm>
      </p:grpSpPr>
      <p:sp>
        <p:nvSpPr>
          <p:cNvPr id="118" name="Shape 11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9" name="Shape 119"/>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a:spcBef>
                <a:spcPts val="0"/>
              </a:spcBef>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
  <p:cSld name="Title slide">
    <p:spTree>
      <p:nvGrpSpPr>
        <p:cNvPr id="9" name="Shape 9"/>
        <p:cNvGrpSpPr/>
        <p:nvPr/>
      </p:nvGrpSpPr>
      <p:grpSpPr>
        <a:xfrm>
          <a:off x="0" y="0"/>
          <a:ext cx="0" cy="0"/>
          <a:chOff x="0" y="0"/>
          <a:chExt cx="0" cy="0"/>
        </a:xfrm>
      </p:grpSpPr>
      <p:cxnSp>
        <p:nvCxnSpPr>
          <p:cNvPr id="10" name="Shape 10"/>
          <p:cNvCxnSpPr/>
          <p:nvPr/>
        </p:nvCxnSpPr>
        <p:spPr>
          <a:xfrm>
            <a:off x="7007735" y="3176888"/>
            <a:ext cx="562200" cy="0"/>
          </a:xfrm>
          <a:prstGeom prst="straightConnector1">
            <a:avLst/>
          </a:prstGeom>
          <a:noFill/>
          <a:ln cap="flat" cmpd="sng" w="76200">
            <a:solidFill>
              <a:schemeClr val="lt2"/>
            </a:solidFill>
            <a:prstDash val="solid"/>
            <a:round/>
            <a:headEnd len="med" w="med" type="none"/>
            <a:tailEnd len="med" w="med" type="none"/>
          </a:ln>
        </p:spPr>
      </p:cxnSp>
      <p:cxnSp>
        <p:nvCxnSpPr>
          <p:cNvPr id="11" name="Shape 11"/>
          <p:cNvCxnSpPr/>
          <p:nvPr/>
        </p:nvCxnSpPr>
        <p:spPr>
          <a:xfrm>
            <a:off x="1575035" y="3158252"/>
            <a:ext cx="562200" cy="0"/>
          </a:xfrm>
          <a:prstGeom prst="straightConnector1">
            <a:avLst/>
          </a:prstGeom>
          <a:noFill/>
          <a:ln cap="flat" cmpd="sng" w="76200">
            <a:solidFill>
              <a:schemeClr val="lt2"/>
            </a:solidFill>
            <a:prstDash val="solid"/>
            <a:round/>
            <a:headEnd len="med" w="med" type="none"/>
            <a:tailEnd len="med" w="med" type="none"/>
          </a:ln>
        </p:spPr>
      </p:cxnSp>
      <p:grpSp>
        <p:nvGrpSpPr>
          <p:cNvPr id="12" name="Shape 12"/>
          <p:cNvGrpSpPr/>
          <p:nvPr/>
        </p:nvGrpSpPr>
        <p:grpSpPr>
          <a:xfrm>
            <a:off x="1004144" y="1022025"/>
            <a:ext cx="7136668" cy="152400"/>
            <a:chOff x="1346429" y="1011300"/>
            <a:chExt cx="6452100" cy="152400"/>
          </a:xfrm>
        </p:grpSpPr>
        <p:cxnSp>
          <p:nvCxnSpPr>
            <p:cNvPr id="13" name="Shape 13"/>
            <p:cNvCxnSpPr/>
            <p:nvPr/>
          </p:nvCxnSpPr>
          <p:spPr>
            <a:xfrm rot="10800000">
              <a:off x="1346429" y="1011300"/>
              <a:ext cx="6452100" cy="0"/>
            </a:xfrm>
            <a:prstGeom prst="straightConnector1">
              <a:avLst/>
            </a:prstGeom>
            <a:noFill/>
            <a:ln cap="flat" cmpd="sng" w="76200">
              <a:solidFill>
                <a:schemeClr val="accent3"/>
              </a:solidFill>
              <a:prstDash val="solid"/>
              <a:round/>
              <a:headEnd len="med" w="med" type="none"/>
              <a:tailEnd len="med" w="med" type="none"/>
            </a:ln>
          </p:spPr>
        </p:cxnSp>
        <p:cxnSp>
          <p:nvCxnSpPr>
            <p:cNvPr id="14" name="Shape 14"/>
            <p:cNvCxnSpPr/>
            <p:nvPr/>
          </p:nvCxnSpPr>
          <p:spPr>
            <a:xfrm rot="10800000">
              <a:off x="1346429" y="1163700"/>
              <a:ext cx="6452100" cy="0"/>
            </a:xfrm>
            <a:prstGeom prst="straightConnector1">
              <a:avLst/>
            </a:prstGeom>
            <a:noFill/>
            <a:ln cap="flat" cmpd="sng" w="9525">
              <a:solidFill>
                <a:schemeClr val="accent3"/>
              </a:solidFill>
              <a:prstDash val="solid"/>
              <a:round/>
              <a:headEnd len="med" w="med" type="none"/>
              <a:tailEnd len="med" w="med" type="none"/>
            </a:ln>
          </p:spPr>
        </p:cxnSp>
      </p:grpSp>
      <p:grpSp>
        <p:nvGrpSpPr>
          <p:cNvPr id="15" name="Shape 15"/>
          <p:cNvGrpSpPr/>
          <p:nvPr/>
        </p:nvGrpSpPr>
        <p:grpSpPr>
          <a:xfrm>
            <a:off x="1004151" y="3969100"/>
            <a:ext cx="7136668" cy="152400"/>
            <a:chOff x="1346435" y="3969088"/>
            <a:chExt cx="6452100" cy="152400"/>
          </a:xfrm>
        </p:grpSpPr>
        <p:cxnSp>
          <p:nvCxnSpPr>
            <p:cNvPr id="16" name="Shape 16"/>
            <p:cNvCxnSpPr/>
            <p:nvPr/>
          </p:nvCxnSpPr>
          <p:spPr>
            <a:xfrm>
              <a:off x="1346435" y="4121488"/>
              <a:ext cx="6452100" cy="0"/>
            </a:xfrm>
            <a:prstGeom prst="straightConnector1">
              <a:avLst/>
            </a:prstGeom>
            <a:noFill/>
            <a:ln cap="flat" cmpd="sng" w="76200">
              <a:solidFill>
                <a:schemeClr val="accent3"/>
              </a:solidFill>
              <a:prstDash val="solid"/>
              <a:round/>
              <a:headEnd len="med" w="med" type="none"/>
              <a:tailEnd len="med" w="med" type="none"/>
            </a:ln>
          </p:spPr>
        </p:cxnSp>
        <p:cxnSp>
          <p:nvCxnSpPr>
            <p:cNvPr id="17" name="Shape 17"/>
            <p:cNvCxnSpPr/>
            <p:nvPr/>
          </p:nvCxnSpPr>
          <p:spPr>
            <a:xfrm>
              <a:off x="1346435" y="3969088"/>
              <a:ext cx="6452100" cy="0"/>
            </a:xfrm>
            <a:prstGeom prst="straightConnector1">
              <a:avLst/>
            </a:prstGeom>
            <a:noFill/>
            <a:ln cap="flat" cmpd="sng" w="9525">
              <a:solidFill>
                <a:schemeClr val="accent3"/>
              </a:solidFill>
              <a:prstDash val="solid"/>
              <a:round/>
              <a:headEnd len="med" w="med" type="none"/>
              <a:tailEnd len="med" w="med" type="none"/>
            </a:ln>
          </p:spPr>
        </p:cxnSp>
      </p:grpSp>
      <p:sp>
        <p:nvSpPr>
          <p:cNvPr id="18" name="Shape 18"/>
          <p:cNvSpPr txBox="1"/>
          <p:nvPr>
            <p:ph type="ctrTitle"/>
          </p:nvPr>
        </p:nvSpPr>
        <p:spPr>
          <a:xfrm>
            <a:off x="1004150" y="1751764"/>
            <a:ext cx="7136700" cy="1022400"/>
          </a:xfrm>
          <a:prstGeom prst="rect">
            <a:avLst/>
          </a:prstGeom>
        </p:spPr>
        <p:txBody>
          <a:bodyPr anchorCtr="0" anchor="b" bIns="91425" lIns="91425" rIns="91425" wrap="square" tIns="91425"/>
          <a:lstStyle>
            <a:lvl1pPr lvl="0" algn="ctr">
              <a:spcBef>
                <a:spcPts val="0"/>
              </a:spcBef>
              <a:buSzPts val="5400"/>
              <a:buNone/>
              <a:defRPr sz="5400"/>
            </a:lvl1pPr>
            <a:lvl2pPr lvl="1" algn="ctr">
              <a:spcBef>
                <a:spcPts val="0"/>
              </a:spcBef>
              <a:buSzPts val="5400"/>
              <a:buNone/>
              <a:defRPr sz="5400"/>
            </a:lvl2pPr>
            <a:lvl3pPr lvl="2" algn="ctr">
              <a:spcBef>
                <a:spcPts val="0"/>
              </a:spcBef>
              <a:buSzPts val="5400"/>
              <a:buNone/>
              <a:defRPr sz="5400"/>
            </a:lvl3pPr>
            <a:lvl4pPr lvl="3" algn="ctr">
              <a:spcBef>
                <a:spcPts val="0"/>
              </a:spcBef>
              <a:buSzPts val="5400"/>
              <a:buNone/>
              <a:defRPr sz="5400"/>
            </a:lvl4pPr>
            <a:lvl5pPr lvl="4" algn="ctr">
              <a:spcBef>
                <a:spcPts val="0"/>
              </a:spcBef>
              <a:buSzPts val="5400"/>
              <a:buNone/>
              <a:defRPr sz="5400"/>
            </a:lvl5pPr>
            <a:lvl6pPr lvl="5" algn="ctr">
              <a:spcBef>
                <a:spcPts val="0"/>
              </a:spcBef>
              <a:buSzPts val="5400"/>
              <a:buNone/>
              <a:defRPr sz="5400"/>
            </a:lvl6pPr>
            <a:lvl7pPr lvl="6" algn="ctr">
              <a:spcBef>
                <a:spcPts val="0"/>
              </a:spcBef>
              <a:buSzPts val="5400"/>
              <a:buNone/>
              <a:defRPr sz="5400"/>
            </a:lvl7pPr>
            <a:lvl8pPr lvl="7" algn="ctr">
              <a:spcBef>
                <a:spcPts val="0"/>
              </a:spcBef>
              <a:buSzPts val="5400"/>
              <a:buNone/>
              <a:defRPr sz="5400"/>
            </a:lvl8pPr>
            <a:lvl9pPr lvl="8" algn="ctr">
              <a:spcBef>
                <a:spcPts val="0"/>
              </a:spcBef>
              <a:buSzPts val="5400"/>
              <a:buNone/>
              <a:defRPr sz="5400"/>
            </a:lvl9pPr>
          </a:lstStyle>
          <a:p/>
        </p:txBody>
      </p:sp>
      <p:sp>
        <p:nvSpPr>
          <p:cNvPr id="19" name="Shape 19"/>
          <p:cNvSpPr txBox="1"/>
          <p:nvPr>
            <p:ph idx="1" type="subTitle"/>
          </p:nvPr>
        </p:nvSpPr>
        <p:spPr>
          <a:xfrm>
            <a:off x="2137225" y="2850039"/>
            <a:ext cx="4870500" cy="792600"/>
          </a:xfrm>
          <a:prstGeom prst="rect">
            <a:avLst/>
          </a:prstGeom>
        </p:spPr>
        <p:txBody>
          <a:bodyPr anchorCtr="0" anchor="t" bIns="91425" lIns="91425" rIns="91425" wrap="square" tIns="91425"/>
          <a:lstStyle>
            <a:lvl1pPr lvl="0" algn="ctr">
              <a:lnSpc>
                <a:spcPct val="100000"/>
              </a:lnSpc>
              <a:spcBef>
                <a:spcPts val="0"/>
              </a:spcBef>
              <a:spcAft>
                <a:spcPts val="0"/>
              </a:spcAft>
              <a:buSzPts val="2400"/>
              <a:buNone/>
              <a:defRPr sz="2400"/>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p:txBody>
      </p:sp>
      <p:sp>
        <p:nvSpPr>
          <p:cNvPr id="20" name="Shape 20"/>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indent="0" lvl="0" marL="0">
              <a:spcBef>
                <a:spcPts val="0"/>
              </a:spcBef>
              <a:buNone/>
            </a:pPr>
            <a:fld id="{00000000-1234-1234-1234-123412341234}" type="slidenum">
              <a:rPr lang="en"/>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Big number">
    <p:spTree>
      <p:nvGrpSpPr>
        <p:cNvPr id="55" name="Shape 55"/>
        <p:cNvGrpSpPr/>
        <p:nvPr/>
      </p:nvGrpSpPr>
      <p:grpSpPr>
        <a:xfrm>
          <a:off x="0" y="0"/>
          <a:ext cx="0" cy="0"/>
          <a:chOff x="0" y="0"/>
          <a:chExt cx="0" cy="0"/>
        </a:xfrm>
      </p:grpSpPr>
      <p:sp>
        <p:nvSpPr>
          <p:cNvPr id="56" name="Shape 56"/>
          <p:cNvSpPr/>
          <p:nvPr/>
        </p:nvSpPr>
        <p:spPr>
          <a:xfrm>
            <a:off x="-75" y="5045700"/>
            <a:ext cx="9144000" cy="97800"/>
          </a:xfrm>
          <a:prstGeom prst="rect">
            <a:avLst/>
          </a:prstGeom>
          <a:solidFill>
            <a:schemeClr val="lt2"/>
          </a:solidFill>
          <a:ln>
            <a:noFill/>
          </a:ln>
        </p:spPr>
        <p:txBody>
          <a:bodyPr anchorCtr="0" anchor="ctr" bIns="91425" lIns="91425" rIns="91425" wrap="square" tIns="91425">
            <a:noAutofit/>
          </a:bodyPr>
          <a:lstStyle/>
          <a:p>
            <a:pPr indent="0" lvl="0" marL="0">
              <a:spcBef>
                <a:spcPts val="0"/>
              </a:spcBef>
              <a:buNone/>
            </a:pPr>
            <a:r>
              <a:t/>
            </a:r>
            <a:endParaRPr/>
          </a:p>
        </p:txBody>
      </p:sp>
      <p:sp>
        <p:nvSpPr>
          <p:cNvPr id="57" name="Shape 57"/>
          <p:cNvSpPr txBox="1"/>
          <p:nvPr>
            <p:ph type="title"/>
          </p:nvPr>
        </p:nvSpPr>
        <p:spPr>
          <a:xfrm>
            <a:off x="311700" y="1304850"/>
            <a:ext cx="8520600" cy="1538400"/>
          </a:xfrm>
          <a:prstGeom prst="rect">
            <a:avLst/>
          </a:prstGeom>
        </p:spPr>
        <p:txBody>
          <a:bodyPr anchorCtr="0" anchor="ctr" bIns="91425" lIns="91425" rIns="91425" wrap="square" tIns="91425"/>
          <a:lstStyle>
            <a:lvl1pPr lvl="0" algn="ctr">
              <a:spcBef>
                <a:spcPts val="0"/>
              </a:spcBef>
              <a:buClr>
                <a:schemeClr val="accent3"/>
              </a:buClr>
              <a:buSzPts val="13000"/>
              <a:buNone/>
              <a:defRPr sz="13000">
                <a:solidFill>
                  <a:schemeClr val="accent3"/>
                </a:solidFill>
              </a:defRPr>
            </a:lvl1pPr>
            <a:lvl2pPr lvl="1" algn="ctr">
              <a:spcBef>
                <a:spcPts val="0"/>
              </a:spcBef>
              <a:buClr>
                <a:schemeClr val="accent3"/>
              </a:buClr>
              <a:buSzPts val="13000"/>
              <a:buNone/>
              <a:defRPr sz="13000">
                <a:solidFill>
                  <a:schemeClr val="accent3"/>
                </a:solidFill>
              </a:defRPr>
            </a:lvl2pPr>
            <a:lvl3pPr lvl="2" algn="ctr">
              <a:spcBef>
                <a:spcPts val="0"/>
              </a:spcBef>
              <a:buClr>
                <a:schemeClr val="accent3"/>
              </a:buClr>
              <a:buSzPts val="13000"/>
              <a:buNone/>
              <a:defRPr sz="13000">
                <a:solidFill>
                  <a:schemeClr val="accent3"/>
                </a:solidFill>
              </a:defRPr>
            </a:lvl3pPr>
            <a:lvl4pPr lvl="3" algn="ctr">
              <a:spcBef>
                <a:spcPts val="0"/>
              </a:spcBef>
              <a:buClr>
                <a:schemeClr val="accent3"/>
              </a:buClr>
              <a:buSzPts val="13000"/>
              <a:buNone/>
              <a:defRPr sz="13000">
                <a:solidFill>
                  <a:schemeClr val="accent3"/>
                </a:solidFill>
              </a:defRPr>
            </a:lvl4pPr>
            <a:lvl5pPr lvl="4" algn="ctr">
              <a:spcBef>
                <a:spcPts val="0"/>
              </a:spcBef>
              <a:buClr>
                <a:schemeClr val="accent3"/>
              </a:buClr>
              <a:buSzPts val="13000"/>
              <a:buNone/>
              <a:defRPr sz="13000">
                <a:solidFill>
                  <a:schemeClr val="accent3"/>
                </a:solidFill>
              </a:defRPr>
            </a:lvl5pPr>
            <a:lvl6pPr lvl="5" algn="ctr">
              <a:spcBef>
                <a:spcPts val="0"/>
              </a:spcBef>
              <a:buClr>
                <a:schemeClr val="accent3"/>
              </a:buClr>
              <a:buSzPts val="13000"/>
              <a:buNone/>
              <a:defRPr sz="13000">
                <a:solidFill>
                  <a:schemeClr val="accent3"/>
                </a:solidFill>
              </a:defRPr>
            </a:lvl6pPr>
            <a:lvl7pPr lvl="6" algn="ctr">
              <a:spcBef>
                <a:spcPts val="0"/>
              </a:spcBef>
              <a:buClr>
                <a:schemeClr val="accent3"/>
              </a:buClr>
              <a:buSzPts val="13000"/>
              <a:buNone/>
              <a:defRPr sz="13000">
                <a:solidFill>
                  <a:schemeClr val="accent3"/>
                </a:solidFill>
              </a:defRPr>
            </a:lvl7pPr>
            <a:lvl8pPr lvl="7" algn="ctr">
              <a:spcBef>
                <a:spcPts val="0"/>
              </a:spcBef>
              <a:buClr>
                <a:schemeClr val="accent3"/>
              </a:buClr>
              <a:buSzPts val="13000"/>
              <a:buNone/>
              <a:defRPr sz="13000">
                <a:solidFill>
                  <a:schemeClr val="accent3"/>
                </a:solidFill>
              </a:defRPr>
            </a:lvl8pPr>
            <a:lvl9pPr lvl="8" algn="ctr">
              <a:spcBef>
                <a:spcPts val="0"/>
              </a:spcBef>
              <a:buClr>
                <a:schemeClr val="accent3"/>
              </a:buClr>
              <a:buSzPts val="13000"/>
              <a:buNone/>
              <a:defRPr sz="13000">
                <a:solidFill>
                  <a:schemeClr val="accent3"/>
                </a:solidFill>
              </a:defRPr>
            </a:lvl9pPr>
          </a:lstStyle>
          <a:p/>
        </p:txBody>
      </p:sp>
      <p:sp>
        <p:nvSpPr>
          <p:cNvPr id="58" name="Shape 58"/>
          <p:cNvSpPr txBox="1"/>
          <p:nvPr>
            <p:ph idx="1" type="body"/>
          </p:nvPr>
        </p:nvSpPr>
        <p:spPr>
          <a:xfrm>
            <a:off x="311700" y="2995650"/>
            <a:ext cx="8520600" cy="1071600"/>
          </a:xfrm>
          <a:prstGeom prst="rect">
            <a:avLst/>
          </a:prstGeom>
        </p:spPr>
        <p:txBody>
          <a:bodyPr anchorCtr="0" anchor="t" bIns="91425" lIns="91425" rIns="91425" wrap="square" tIns="91425"/>
          <a:lstStyle>
            <a:lvl1pPr lvl="0" algn="ctr">
              <a:spcBef>
                <a:spcPts val="0"/>
              </a:spcBef>
              <a:buSzPts val="1800"/>
              <a:buChar char="●"/>
              <a:defRPr/>
            </a:lvl1pPr>
            <a:lvl2pPr lvl="1" algn="ctr">
              <a:spcBef>
                <a:spcPts val="0"/>
              </a:spcBef>
              <a:buSzPts val="1400"/>
              <a:buChar char="○"/>
              <a:defRPr/>
            </a:lvl2pPr>
            <a:lvl3pPr lvl="2" algn="ctr">
              <a:spcBef>
                <a:spcPts val="0"/>
              </a:spcBef>
              <a:buSzPts val="1400"/>
              <a:buChar char="■"/>
              <a:defRPr/>
            </a:lvl3pPr>
            <a:lvl4pPr lvl="3" algn="ctr">
              <a:spcBef>
                <a:spcPts val="0"/>
              </a:spcBef>
              <a:buSzPts val="1400"/>
              <a:buChar char="●"/>
              <a:defRPr/>
            </a:lvl4pPr>
            <a:lvl5pPr lvl="4" algn="ctr">
              <a:spcBef>
                <a:spcPts val="0"/>
              </a:spcBef>
              <a:buSzPts val="1400"/>
              <a:buChar char="○"/>
              <a:defRPr/>
            </a:lvl5pPr>
            <a:lvl6pPr lvl="5" algn="ctr">
              <a:spcBef>
                <a:spcPts val="0"/>
              </a:spcBef>
              <a:buSzPts val="1400"/>
              <a:buChar char="■"/>
              <a:defRPr/>
            </a:lvl6pPr>
            <a:lvl7pPr lvl="6" algn="ctr">
              <a:spcBef>
                <a:spcPts val="0"/>
              </a:spcBef>
              <a:buSzPts val="1400"/>
              <a:buChar char="●"/>
              <a:defRPr/>
            </a:lvl7pPr>
            <a:lvl8pPr lvl="7" algn="ctr">
              <a:spcBef>
                <a:spcPts val="0"/>
              </a:spcBef>
              <a:buSzPts val="1400"/>
              <a:buChar char="○"/>
              <a:defRPr/>
            </a:lvl8pPr>
            <a:lvl9pPr lvl="8" algn="ctr">
              <a:spcBef>
                <a:spcPts val="0"/>
              </a:spcBef>
              <a:buSzPts val="1400"/>
              <a:buChar char="■"/>
              <a:defRPr/>
            </a:lvl9pPr>
          </a:lstStyle>
          <a:p/>
        </p:txBody>
      </p:sp>
      <p:sp>
        <p:nvSpPr>
          <p:cNvPr id="59" name="Shape 59"/>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indent="0" lvl="0" marL="0">
              <a:spcBef>
                <a:spcPts val="0"/>
              </a:spcBef>
              <a:buNone/>
            </a:pPr>
            <a:fld id="{00000000-1234-1234-1234-123412341234}" type="slidenum">
              <a:rPr lang="en"/>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blank">
  <p:cSld name="Blank">
    <p:spTree>
      <p:nvGrpSpPr>
        <p:cNvPr id="60" name="Shape 60"/>
        <p:cNvGrpSpPr/>
        <p:nvPr/>
      </p:nvGrpSpPr>
      <p:grpSpPr>
        <a:xfrm>
          <a:off x="0" y="0"/>
          <a:ext cx="0" cy="0"/>
          <a:chOff x="0" y="0"/>
          <a:chExt cx="0" cy="0"/>
        </a:xfrm>
      </p:grpSpPr>
      <p:sp>
        <p:nvSpPr>
          <p:cNvPr id="61" name="Shape 61"/>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indent="0" lvl="0" marL="0">
              <a:spcBef>
                <a:spcPts val="0"/>
              </a:spcBef>
              <a:buNone/>
            </a:pPr>
            <a:fld id="{00000000-1234-1234-1234-123412341234}" type="slidenum">
              <a:rPr lang="en"/>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secHead">
  <p:cSld name="Section header">
    <p:spTree>
      <p:nvGrpSpPr>
        <p:cNvPr id="21" name="Shape 21"/>
        <p:cNvGrpSpPr/>
        <p:nvPr/>
      </p:nvGrpSpPr>
      <p:grpSpPr>
        <a:xfrm>
          <a:off x="0" y="0"/>
          <a:ext cx="0" cy="0"/>
          <a:chOff x="0" y="0"/>
          <a:chExt cx="0" cy="0"/>
        </a:xfrm>
      </p:grpSpPr>
      <p:sp>
        <p:nvSpPr>
          <p:cNvPr id="22" name="Shape 22"/>
          <p:cNvSpPr/>
          <p:nvPr/>
        </p:nvSpPr>
        <p:spPr>
          <a:xfrm>
            <a:off x="-50" y="2571900"/>
            <a:ext cx="9144000" cy="2571600"/>
          </a:xfrm>
          <a:prstGeom prst="rect">
            <a:avLst/>
          </a:prstGeom>
          <a:solidFill>
            <a:schemeClr val="accent3"/>
          </a:solidFill>
          <a:ln>
            <a:noFill/>
          </a:ln>
        </p:spPr>
        <p:txBody>
          <a:bodyPr anchorCtr="0" anchor="ctr" bIns="91425" lIns="91425" rIns="91425" wrap="square" tIns="91425">
            <a:noAutofit/>
          </a:bodyPr>
          <a:lstStyle/>
          <a:p>
            <a:pPr indent="0" lvl="0" marL="0">
              <a:spcBef>
                <a:spcPts val="0"/>
              </a:spcBef>
              <a:buNone/>
            </a:pPr>
            <a:r>
              <a:t/>
            </a:r>
            <a:endParaRPr/>
          </a:p>
        </p:txBody>
      </p:sp>
      <p:sp>
        <p:nvSpPr>
          <p:cNvPr id="23" name="Shape 23"/>
          <p:cNvSpPr txBox="1"/>
          <p:nvPr>
            <p:ph type="title"/>
          </p:nvPr>
        </p:nvSpPr>
        <p:spPr>
          <a:xfrm>
            <a:off x="311700" y="814800"/>
            <a:ext cx="8571300" cy="942000"/>
          </a:xfrm>
          <a:prstGeom prst="rect">
            <a:avLst/>
          </a:prstGeom>
        </p:spPr>
        <p:txBody>
          <a:bodyPr anchorCtr="0" anchor="ctr" bIns="91425" lIns="91425" rIns="91425" wrap="square" tIns="91425"/>
          <a:lstStyle>
            <a:lvl1pPr lvl="0" algn="ctr">
              <a:spcBef>
                <a:spcPts val="0"/>
              </a:spcBef>
              <a:buSzPts val="3600"/>
              <a:buNone/>
              <a:defRPr/>
            </a:lvl1pPr>
            <a:lvl2pPr lvl="1" algn="ctr">
              <a:spcBef>
                <a:spcPts val="0"/>
              </a:spcBef>
              <a:buSzPts val="3600"/>
              <a:buNone/>
              <a:defRPr/>
            </a:lvl2pPr>
            <a:lvl3pPr lvl="2" algn="ctr">
              <a:spcBef>
                <a:spcPts val="0"/>
              </a:spcBef>
              <a:buSzPts val="3600"/>
              <a:buNone/>
              <a:defRPr/>
            </a:lvl3pPr>
            <a:lvl4pPr lvl="3" algn="ctr">
              <a:spcBef>
                <a:spcPts val="0"/>
              </a:spcBef>
              <a:buSzPts val="3600"/>
              <a:buNone/>
              <a:defRPr/>
            </a:lvl4pPr>
            <a:lvl5pPr lvl="4" algn="ctr">
              <a:spcBef>
                <a:spcPts val="0"/>
              </a:spcBef>
              <a:buSzPts val="3600"/>
              <a:buNone/>
              <a:defRPr/>
            </a:lvl5pPr>
            <a:lvl6pPr lvl="5" algn="ctr">
              <a:spcBef>
                <a:spcPts val="0"/>
              </a:spcBef>
              <a:buSzPts val="3600"/>
              <a:buNone/>
              <a:defRPr/>
            </a:lvl6pPr>
            <a:lvl7pPr lvl="6" algn="ctr">
              <a:spcBef>
                <a:spcPts val="0"/>
              </a:spcBef>
              <a:buSzPts val="3600"/>
              <a:buNone/>
              <a:defRPr/>
            </a:lvl7pPr>
            <a:lvl8pPr lvl="7" algn="ctr">
              <a:spcBef>
                <a:spcPts val="0"/>
              </a:spcBef>
              <a:buSzPts val="3600"/>
              <a:buNone/>
              <a:defRPr/>
            </a:lvl8pPr>
            <a:lvl9pPr lvl="8" algn="ctr">
              <a:spcBef>
                <a:spcPts val="0"/>
              </a:spcBef>
              <a:buSzPts val="3600"/>
              <a:buNone/>
              <a:defRPr/>
            </a:lvl9pPr>
          </a:lstStyle>
          <a:p/>
        </p:txBody>
      </p:sp>
      <p:sp>
        <p:nvSpPr>
          <p:cNvPr id="24" name="Shape 24"/>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indent="0" lvl="0" marL="0">
              <a:spcBef>
                <a:spcPts val="0"/>
              </a:spcBef>
              <a:buNone/>
            </a:pPr>
            <a:fld id="{00000000-1234-1234-1234-123412341234}" type="slidenum">
              <a:rPr lang="en">
                <a:solidFill>
                  <a:schemeClr val="lt1"/>
                </a:solidFill>
              </a:rPr>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x">
  <p:cSld name="Title and body">
    <p:spTree>
      <p:nvGrpSpPr>
        <p:cNvPr id="25" name="Shape 25"/>
        <p:cNvGrpSpPr/>
        <p:nvPr/>
      </p:nvGrpSpPr>
      <p:grpSpPr>
        <a:xfrm>
          <a:off x="0" y="0"/>
          <a:ext cx="0" cy="0"/>
          <a:chOff x="0" y="0"/>
          <a:chExt cx="0" cy="0"/>
        </a:xfrm>
      </p:grpSpPr>
      <p:sp>
        <p:nvSpPr>
          <p:cNvPr id="26" name="Shape 26"/>
          <p:cNvSpPr/>
          <p:nvPr/>
        </p:nvSpPr>
        <p:spPr>
          <a:xfrm>
            <a:off x="-75" y="5045700"/>
            <a:ext cx="9144000" cy="97800"/>
          </a:xfrm>
          <a:prstGeom prst="rect">
            <a:avLst/>
          </a:prstGeom>
          <a:solidFill>
            <a:schemeClr val="accent3"/>
          </a:solidFill>
          <a:ln>
            <a:noFill/>
          </a:ln>
        </p:spPr>
        <p:txBody>
          <a:bodyPr anchorCtr="0" anchor="ctr" bIns="91425" lIns="91425" rIns="91425" wrap="square" tIns="91425">
            <a:noAutofit/>
          </a:bodyPr>
          <a:lstStyle/>
          <a:p>
            <a:pPr indent="0" lvl="0" marL="0">
              <a:spcBef>
                <a:spcPts val="0"/>
              </a:spcBef>
              <a:buNone/>
            </a:pPr>
            <a:r>
              <a:t/>
            </a:r>
            <a:endParaRPr/>
          </a:p>
        </p:txBody>
      </p:sp>
      <p:sp>
        <p:nvSpPr>
          <p:cNvPr id="27" name="Shape 27"/>
          <p:cNvSpPr txBox="1"/>
          <p:nvPr>
            <p:ph type="title"/>
          </p:nvPr>
        </p:nvSpPr>
        <p:spPr>
          <a:xfrm>
            <a:off x="311700" y="445025"/>
            <a:ext cx="8520600" cy="707400"/>
          </a:xfrm>
          <a:prstGeom prst="rect">
            <a:avLst/>
          </a:prstGeom>
        </p:spPr>
        <p:txBody>
          <a:bodyPr anchorCtr="0" anchor="t" bIns="91425" lIns="91425" rIns="91425" wrap="square" tIns="91425"/>
          <a:lstStyle>
            <a:lvl1pPr lvl="0">
              <a:spcBef>
                <a:spcPts val="0"/>
              </a:spcBef>
              <a:buSzPts val="3600"/>
              <a:buNone/>
              <a:defRPr/>
            </a:lvl1pPr>
            <a:lvl2pPr lvl="1">
              <a:spcBef>
                <a:spcPts val="0"/>
              </a:spcBef>
              <a:buSzPts val="3600"/>
              <a:buNone/>
              <a:defRPr/>
            </a:lvl2pPr>
            <a:lvl3pPr lvl="2">
              <a:spcBef>
                <a:spcPts val="0"/>
              </a:spcBef>
              <a:buSzPts val="3600"/>
              <a:buNone/>
              <a:defRPr/>
            </a:lvl3pPr>
            <a:lvl4pPr lvl="3">
              <a:spcBef>
                <a:spcPts val="0"/>
              </a:spcBef>
              <a:buSzPts val="3600"/>
              <a:buNone/>
              <a:defRPr/>
            </a:lvl4pPr>
            <a:lvl5pPr lvl="4">
              <a:spcBef>
                <a:spcPts val="0"/>
              </a:spcBef>
              <a:buSzPts val="3600"/>
              <a:buNone/>
              <a:defRPr/>
            </a:lvl5pPr>
            <a:lvl6pPr lvl="5">
              <a:spcBef>
                <a:spcPts val="0"/>
              </a:spcBef>
              <a:buSzPts val="3600"/>
              <a:buNone/>
              <a:defRPr/>
            </a:lvl6pPr>
            <a:lvl7pPr lvl="6">
              <a:spcBef>
                <a:spcPts val="0"/>
              </a:spcBef>
              <a:buSzPts val="3600"/>
              <a:buNone/>
              <a:defRPr/>
            </a:lvl7pPr>
            <a:lvl8pPr lvl="7">
              <a:spcBef>
                <a:spcPts val="0"/>
              </a:spcBef>
              <a:buSzPts val="3600"/>
              <a:buNone/>
              <a:defRPr/>
            </a:lvl8pPr>
            <a:lvl9pPr lvl="8">
              <a:spcBef>
                <a:spcPts val="0"/>
              </a:spcBef>
              <a:buSzPts val="3600"/>
              <a:buNone/>
              <a:defRPr/>
            </a:lvl9pPr>
          </a:lstStyle>
          <a:p/>
        </p:txBody>
      </p:sp>
      <p:sp>
        <p:nvSpPr>
          <p:cNvPr id="28" name="Shape 28"/>
          <p:cNvSpPr txBox="1"/>
          <p:nvPr>
            <p:ph idx="1" type="body"/>
          </p:nvPr>
        </p:nvSpPr>
        <p:spPr>
          <a:xfrm>
            <a:off x="311700" y="1266325"/>
            <a:ext cx="8520600" cy="3302700"/>
          </a:xfrm>
          <a:prstGeom prst="rect">
            <a:avLst/>
          </a:prstGeom>
        </p:spPr>
        <p:txBody>
          <a:bodyPr anchorCtr="0" anchor="t" bIns="91425" lIns="91425" rIns="91425" wrap="square" tIns="91425"/>
          <a:lstStyle>
            <a:lvl1pPr lvl="0">
              <a:spcBef>
                <a:spcPts val="0"/>
              </a:spcBef>
              <a:buSzPts val="1800"/>
              <a:buChar char="●"/>
              <a:defRPr/>
            </a:lvl1pPr>
            <a:lvl2pPr lvl="1">
              <a:spcBef>
                <a:spcPts val="0"/>
              </a:spcBef>
              <a:buSzPts val="1400"/>
              <a:buChar char="○"/>
              <a:defRPr/>
            </a:lvl2pPr>
            <a:lvl3pPr lvl="2">
              <a:spcBef>
                <a:spcPts val="0"/>
              </a:spcBef>
              <a:buSzPts val="1400"/>
              <a:buChar char="■"/>
              <a:defRPr/>
            </a:lvl3pPr>
            <a:lvl4pPr lvl="3">
              <a:spcBef>
                <a:spcPts val="0"/>
              </a:spcBef>
              <a:buSzPts val="1400"/>
              <a:buChar char="●"/>
              <a:defRPr/>
            </a:lvl4pPr>
            <a:lvl5pPr lvl="4">
              <a:spcBef>
                <a:spcPts val="0"/>
              </a:spcBef>
              <a:buSzPts val="1400"/>
              <a:buChar char="○"/>
              <a:defRPr/>
            </a:lvl5pPr>
            <a:lvl6pPr lvl="5">
              <a:spcBef>
                <a:spcPts val="0"/>
              </a:spcBef>
              <a:buSzPts val="1400"/>
              <a:buChar char="■"/>
              <a:defRPr/>
            </a:lvl6pPr>
            <a:lvl7pPr lvl="6">
              <a:spcBef>
                <a:spcPts val="0"/>
              </a:spcBef>
              <a:buSzPts val="1400"/>
              <a:buChar char="●"/>
              <a:defRPr/>
            </a:lvl7pPr>
            <a:lvl8pPr lvl="7">
              <a:spcBef>
                <a:spcPts val="0"/>
              </a:spcBef>
              <a:buSzPts val="1400"/>
              <a:buChar char="○"/>
              <a:defRPr/>
            </a:lvl8pPr>
            <a:lvl9pPr lvl="8">
              <a:spcBef>
                <a:spcPts val="0"/>
              </a:spcBef>
              <a:buSzPts val="1400"/>
              <a:buChar char="■"/>
              <a:defRPr/>
            </a:lvl9pPr>
          </a:lstStyle>
          <a:p/>
        </p:txBody>
      </p:sp>
      <p:sp>
        <p:nvSpPr>
          <p:cNvPr id="29" name="Shape 29"/>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indent="0" lvl="0" marL="0">
              <a:spcBef>
                <a:spcPts val="0"/>
              </a:spcBef>
              <a:buNone/>
            </a:pPr>
            <a:fld id="{00000000-1234-1234-1234-123412341234}" type="slidenum">
              <a:rPr lang="en"/>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woColTx">
  <p:cSld name="Title and two columns">
    <p:spTree>
      <p:nvGrpSpPr>
        <p:cNvPr id="30" name="Shape 30"/>
        <p:cNvGrpSpPr/>
        <p:nvPr/>
      </p:nvGrpSpPr>
      <p:grpSpPr>
        <a:xfrm>
          <a:off x="0" y="0"/>
          <a:ext cx="0" cy="0"/>
          <a:chOff x="0" y="0"/>
          <a:chExt cx="0" cy="0"/>
        </a:xfrm>
      </p:grpSpPr>
      <p:sp>
        <p:nvSpPr>
          <p:cNvPr id="31" name="Shape 31"/>
          <p:cNvSpPr txBox="1"/>
          <p:nvPr>
            <p:ph type="title"/>
          </p:nvPr>
        </p:nvSpPr>
        <p:spPr>
          <a:xfrm>
            <a:off x="311700" y="445025"/>
            <a:ext cx="8520600" cy="707400"/>
          </a:xfrm>
          <a:prstGeom prst="rect">
            <a:avLst/>
          </a:prstGeom>
        </p:spPr>
        <p:txBody>
          <a:bodyPr anchorCtr="0" anchor="t" bIns="91425" lIns="91425" rIns="91425" wrap="square" tIns="91425"/>
          <a:lstStyle>
            <a:lvl1pPr lvl="0">
              <a:spcBef>
                <a:spcPts val="0"/>
              </a:spcBef>
              <a:buSzPts val="3600"/>
              <a:buNone/>
              <a:defRPr/>
            </a:lvl1pPr>
            <a:lvl2pPr lvl="1">
              <a:spcBef>
                <a:spcPts val="0"/>
              </a:spcBef>
              <a:buSzPts val="3600"/>
              <a:buNone/>
              <a:defRPr/>
            </a:lvl2pPr>
            <a:lvl3pPr lvl="2">
              <a:spcBef>
                <a:spcPts val="0"/>
              </a:spcBef>
              <a:buSzPts val="3600"/>
              <a:buNone/>
              <a:defRPr/>
            </a:lvl3pPr>
            <a:lvl4pPr lvl="3">
              <a:spcBef>
                <a:spcPts val="0"/>
              </a:spcBef>
              <a:buSzPts val="3600"/>
              <a:buNone/>
              <a:defRPr/>
            </a:lvl4pPr>
            <a:lvl5pPr lvl="4">
              <a:spcBef>
                <a:spcPts val="0"/>
              </a:spcBef>
              <a:buSzPts val="3600"/>
              <a:buNone/>
              <a:defRPr/>
            </a:lvl5pPr>
            <a:lvl6pPr lvl="5">
              <a:spcBef>
                <a:spcPts val="0"/>
              </a:spcBef>
              <a:buSzPts val="3600"/>
              <a:buNone/>
              <a:defRPr/>
            </a:lvl6pPr>
            <a:lvl7pPr lvl="6">
              <a:spcBef>
                <a:spcPts val="0"/>
              </a:spcBef>
              <a:buSzPts val="3600"/>
              <a:buNone/>
              <a:defRPr/>
            </a:lvl7pPr>
            <a:lvl8pPr lvl="7">
              <a:spcBef>
                <a:spcPts val="0"/>
              </a:spcBef>
              <a:buSzPts val="3600"/>
              <a:buNone/>
              <a:defRPr/>
            </a:lvl8pPr>
            <a:lvl9pPr lvl="8">
              <a:spcBef>
                <a:spcPts val="0"/>
              </a:spcBef>
              <a:buSzPts val="3600"/>
              <a:buNone/>
              <a:defRPr/>
            </a:lvl9pPr>
          </a:lstStyle>
          <a:p/>
        </p:txBody>
      </p:sp>
      <p:sp>
        <p:nvSpPr>
          <p:cNvPr id="32" name="Shape 32"/>
          <p:cNvSpPr txBox="1"/>
          <p:nvPr>
            <p:ph idx="1" type="body"/>
          </p:nvPr>
        </p:nvSpPr>
        <p:spPr>
          <a:xfrm>
            <a:off x="311700" y="1266175"/>
            <a:ext cx="3999900" cy="3302700"/>
          </a:xfrm>
          <a:prstGeom prst="rect">
            <a:avLst/>
          </a:prstGeom>
        </p:spPr>
        <p:txBody>
          <a:bodyPr anchorCtr="0" anchor="t" bIns="91425" lIns="91425" rIns="91425" wrap="square" tIns="91425"/>
          <a:lstStyle>
            <a:lvl1pPr lvl="0">
              <a:spcBef>
                <a:spcPts val="0"/>
              </a:spcBef>
              <a:buSzPts val="1400"/>
              <a:buChar char="●"/>
              <a:defRPr sz="1400"/>
            </a:lvl1pPr>
            <a:lvl2pPr lvl="1">
              <a:spcBef>
                <a:spcPts val="0"/>
              </a:spcBef>
              <a:buSzPts val="1200"/>
              <a:buChar char="○"/>
              <a:defRPr sz="1200"/>
            </a:lvl2pPr>
            <a:lvl3pPr lvl="2">
              <a:spcBef>
                <a:spcPts val="0"/>
              </a:spcBef>
              <a:buSzPts val="1200"/>
              <a:buChar char="■"/>
              <a:defRPr sz="1200"/>
            </a:lvl3pPr>
            <a:lvl4pPr lvl="3">
              <a:spcBef>
                <a:spcPts val="0"/>
              </a:spcBef>
              <a:buSzPts val="1200"/>
              <a:buChar char="●"/>
              <a:defRPr sz="1200"/>
            </a:lvl4pPr>
            <a:lvl5pPr lvl="4">
              <a:spcBef>
                <a:spcPts val="0"/>
              </a:spcBef>
              <a:buSzPts val="1200"/>
              <a:buChar char="○"/>
              <a:defRPr sz="1200"/>
            </a:lvl5pPr>
            <a:lvl6pPr lvl="5">
              <a:spcBef>
                <a:spcPts val="0"/>
              </a:spcBef>
              <a:buSzPts val="1200"/>
              <a:buChar char="■"/>
              <a:defRPr sz="1200"/>
            </a:lvl6pPr>
            <a:lvl7pPr lvl="6">
              <a:spcBef>
                <a:spcPts val="0"/>
              </a:spcBef>
              <a:buSzPts val="1200"/>
              <a:buChar char="●"/>
              <a:defRPr sz="1200"/>
            </a:lvl7pPr>
            <a:lvl8pPr lvl="7">
              <a:spcBef>
                <a:spcPts val="0"/>
              </a:spcBef>
              <a:buSzPts val="1200"/>
              <a:buChar char="○"/>
              <a:defRPr sz="1200"/>
            </a:lvl8pPr>
            <a:lvl9pPr lvl="8">
              <a:spcBef>
                <a:spcPts val="0"/>
              </a:spcBef>
              <a:buSzPts val="1200"/>
              <a:buChar char="■"/>
              <a:defRPr sz="1200"/>
            </a:lvl9pPr>
          </a:lstStyle>
          <a:p/>
        </p:txBody>
      </p:sp>
      <p:sp>
        <p:nvSpPr>
          <p:cNvPr id="33" name="Shape 33"/>
          <p:cNvSpPr txBox="1"/>
          <p:nvPr>
            <p:ph idx="2" type="body"/>
          </p:nvPr>
        </p:nvSpPr>
        <p:spPr>
          <a:xfrm>
            <a:off x="4832400" y="1266175"/>
            <a:ext cx="3999900" cy="3302700"/>
          </a:xfrm>
          <a:prstGeom prst="rect">
            <a:avLst/>
          </a:prstGeom>
        </p:spPr>
        <p:txBody>
          <a:bodyPr anchorCtr="0" anchor="t" bIns="91425" lIns="91425" rIns="91425" wrap="square" tIns="91425"/>
          <a:lstStyle>
            <a:lvl1pPr lvl="0">
              <a:spcBef>
                <a:spcPts val="0"/>
              </a:spcBef>
              <a:buSzPts val="1400"/>
              <a:buChar char="●"/>
              <a:defRPr sz="1400"/>
            </a:lvl1pPr>
            <a:lvl2pPr lvl="1">
              <a:spcBef>
                <a:spcPts val="0"/>
              </a:spcBef>
              <a:buSzPts val="1200"/>
              <a:buChar char="○"/>
              <a:defRPr sz="1200"/>
            </a:lvl2pPr>
            <a:lvl3pPr lvl="2">
              <a:spcBef>
                <a:spcPts val="0"/>
              </a:spcBef>
              <a:buSzPts val="1200"/>
              <a:buChar char="■"/>
              <a:defRPr sz="1200"/>
            </a:lvl3pPr>
            <a:lvl4pPr lvl="3">
              <a:spcBef>
                <a:spcPts val="0"/>
              </a:spcBef>
              <a:buSzPts val="1200"/>
              <a:buChar char="●"/>
              <a:defRPr sz="1200"/>
            </a:lvl4pPr>
            <a:lvl5pPr lvl="4">
              <a:spcBef>
                <a:spcPts val="0"/>
              </a:spcBef>
              <a:buSzPts val="1200"/>
              <a:buChar char="○"/>
              <a:defRPr sz="1200"/>
            </a:lvl5pPr>
            <a:lvl6pPr lvl="5">
              <a:spcBef>
                <a:spcPts val="0"/>
              </a:spcBef>
              <a:buSzPts val="1200"/>
              <a:buChar char="■"/>
              <a:defRPr sz="1200"/>
            </a:lvl6pPr>
            <a:lvl7pPr lvl="6">
              <a:spcBef>
                <a:spcPts val="0"/>
              </a:spcBef>
              <a:buSzPts val="1200"/>
              <a:buChar char="●"/>
              <a:defRPr sz="1200"/>
            </a:lvl7pPr>
            <a:lvl8pPr lvl="7">
              <a:spcBef>
                <a:spcPts val="0"/>
              </a:spcBef>
              <a:buSzPts val="1200"/>
              <a:buChar char="○"/>
              <a:defRPr sz="1200"/>
            </a:lvl8pPr>
            <a:lvl9pPr lvl="8">
              <a:spcBef>
                <a:spcPts val="0"/>
              </a:spcBef>
              <a:buSzPts val="1200"/>
              <a:buChar char="■"/>
              <a:defRPr sz="1200"/>
            </a:lvl9pPr>
          </a:lstStyle>
          <a:p/>
        </p:txBody>
      </p:sp>
      <p:sp>
        <p:nvSpPr>
          <p:cNvPr id="34" name="Shape 34"/>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indent="0" lvl="0" marL="0">
              <a:spcBef>
                <a:spcPts val="0"/>
              </a:spcBef>
              <a:buNone/>
            </a:pPr>
            <a:fld id="{00000000-1234-1234-1234-123412341234}" type="slidenum">
              <a:rPr lang="en"/>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Only">
  <p:cSld name="Title only">
    <p:spTree>
      <p:nvGrpSpPr>
        <p:cNvPr id="35" name="Shape 35"/>
        <p:cNvGrpSpPr/>
        <p:nvPr/>
      </p:nvGrpSpPr>
      <p:grpSpPr>
        <a:xfrm>
          <a:off x="0" y="0"/>
          <a:ext cx="0" cy="0"/>
          <a:chOff x="0" y="0"/>
          <a:chExt cx="0" cy="0"/>
        </a:xfrm>
      </p:grpSpPr>
      <p:sp>
        <p:nvSpPr>
          <p:cNvPr id="36" name="Shape 36"/>
          <p:cNvSpPr txBox="1"/>
          <p:nvPr>
            <p:ph type="title"/>
          </p:nvPr>
        </p:nvSpPr>
        <p:spPr>
          <a:xfrm>
            <a:off x="311700" y="445025"/>
            <a:ext cx="8520600" cy="707400"/>
          </a:xfrm>
          <a:prstGeom prst="rect">
            <a:avLst/>
          </a:prstGeom>
        </p:spPr>
        <p:txBody>
          <a:bodyPr anchorCtr="0" anchor="t" bIns="91425" lIns="91425" rIns="91425" wrap="square" tIns="91425"/>
          <a:lstStyle>
            <a:lvl1pPr lvl="0">
              <a:spcBef>
                <a:spcPts val="0"/>
              </a:spcBef>
              <a:buSzPts val="3600"/>
              <a:buNone/>
              <a:defRPr/>
            </a:lvl1pPr>
            <a:lvl2pPr lvl="1">
              <a:spcBef>
                <a:spcPts val="0"/>
              </a:spcBef>
              <a:buSzPts val="3600"/>
              <a:buNone/>
              <a:defRPr/>
            </a:lvl2pPr>
            <a:lvl3pPr lvl="2">
              <a:spcBef>
                <a:spcPts val="0"/>
              </a:spcBef>
              <a:buSzPts val="3600"/>
              <a:buNone/>
              <a:defRPr/>
            </a:lvl3pPr>
            <a:lvl4pPr lvl="3">
              <a:spcBef>
                <a:spcPts val="0"/>
              </a:spcBef>
              <a:buSzPts val="3600"/>
              <a:buNone/>
              <a:defRPr/>
            </a:lvl4pPr>
            <a:lvl5pPr lvl="4">
              <a:spcBef>
                <a:spcPts val="0"/>
              </a:spcBef>
              <a:buSzPts val="3600"/>
              <a:buNone/>
              <a:defRPr/>
            </a:lvl5pPr>
            <a:lvl6pPr lvl="5">
              <a:spcBef>
                <a:spcPts val="0"/>
              </a:spcBef>
              <a:buSzPts val="3600"/>
              <a:buNone/>
              <a:defRPr/>
            </a:lvl6pPr>
            <a:lvl7pPr lvl="6">
              <a:spcBef>
                <a:spcPts val="0"/>
              </a:spcBef>
              <a:buSzPts val="3600"/>
              <a:buNone/>
              <a:defRPr/>
            </a:lvl7pPr>
            <a:lvl8pPr lvl="7">
              <a:spcBef>
                <a:spcPts val="0"/>
              </a:spcBef>
              <a:buSzPts val="3600"/>
              <a:buNone/>
              <a:defRPr/>
            </a:lvl8pPr>
            <a:lvl9pPr lvl="8">
              <a:spcBef>
                <a:spcPts val="0"/>
              </a:spcBef>
              <a:buSzPts val="3600"/>
              <a:buNone/>
              <a:defRPr/>
            </a:lvl9pPr>
          </a:lstStyle>
          <a:p/>
        </p:txBody>
      </p:sp>
      <p:sp>
        <p:nvSpPr>
          <p:cNvPr id="37" name="Shape 37"/>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indent="0" lvl="0" marL="0">
              <a:spcBef>
                <a:spcPts val="0"/>
              </a:spcBef>
              <a:buNone/>
            </a:pPr>
            <a:fld id="{00000000-1234-1234-1234-123412341234}" type="slidenum">
              <a:rPr lang="en"/>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One column text">
    <p:spTree>
      <p:nvGrpSpPr>
        <p:cNvPr id="38" name="Shape 38"/>
        <p:cNvGrpSpPr/>
        <p:nvPr/>
      </p:nvGrpSpPr>
      <p:grpSpPr>
        <a:xfrm>
          <a:off x="0" y="0"/>
          <a:ext cx="0" cy="0"/>
          <a:chOff x="0" y="0"/>
          <a:chExt cx="0" cy="0"/>
        </a:xfrm>
      </p:grpSpPr>
      <p:sp>
        <p:nvSpPr>
          <p:cNvPr id="39" name="Shape 39"/>
          <p:cNvSpPr txBox="1"/>
          <p:nvPr>
            <p:ph type="title"/>
          </p:nvPr>
        </p:nvSpPr>
        <p:spPr>
          <a:xfrm>
            <a:off x="311700" y="555600"/>
            <a:ext cx="2808000" cy="755700"/>
          </a:xfrm>
          <a:prstGeom prst="rect">
            <a:avLst/>
          </a:prstGeom>
        </p:spPr>
        <p:txBody>
          <a:bodyPr anchorCtr="0" anchor="b" bIns="91425" lIns="91425" rIns="91425" wrap="square" tIns="91425"/>
          <a:lstStyle>
            <a:lvl1pPr lvl="0">
              <a:spcBef>
                <a:spcPts val="0"/>
              </a:spcBef>
              <a:buSzPts val="2400"/>
              <a:buNone/>
              <a:defRPr sz="2400"/>
            </a:lvl1pPr>
            <a:lvl2pPr lvl="1">
              <a:spcBef>
                <a:spcPts val="0"/>
              </a:spcBef>
              <a:buSzPts val="2400"/>
              <a:buNone/>
              <a:defRPr sz="2400"/>
            </a:lvl2pPr>
            <a:lvl3pPr lvl="2">
              <a:spcBef>
                <a:spcPts val="0"/>
              </a:spcBef>
              <a:buSzPts val="2400"/>
              <a:buNone/>
              <a:defRPr sz="2400"/>
            </a:lvl3pPr>
            <a:lvl4pPr lvl="3">
              <a:spcBef>
                <a:spcPts val="0"/>
              </a:spcBef>
              <a:buSzPts val="2400"/>
              <a:buNone/>
              <a:defRPr sz="2400"/>
            </a:lvl4pPr>
            <a:lvl5pPr lvl="4">
              <a:spcBef>
                <a:spcPts val="0"/>
              </a:spcBef>
              <a:buSzPts val="2400"/>
              <a:buNone/>
              <a:defRPr sz="2400"/>
            </a:lvl5pPr>
            <a:lvl6pPr lvl="5">
              <a:spcBef>
                <a:spcPts val="0"/>
              </a:spcBef>
              <a:buSzPts val="2400"/>
              <a:buNone/>
              <a:defRPr sz="2400"/>
            </a:lvl6pPr>
            <a:lvl7pPr lvl="6">
              <a:spcBef>
                <a:spcPts val="0"/>
              </a:spcBef>
              <a:buSzPts val="2400"/>
              <a:buNone/>
              <a:defRPr sz="2400"/>
            </a:lvl7pPr>
            <a:lvl8pPr lvl="7">
              <a:spcBef>
                <a:spcPts val="0"/>
              </a:spcBef>
              <a:buSzPts val="2400"/>
              <a:buNone/>
              <a:defRPr sz="2400"/>
            </a:lvl8pPr>
            <a:lvl9pPr lvl="8">
              <a:spcBef>
                <a:spcPts val="0"/>
              </a:spcBef>
              <a:buSzPts val="2400"/>
              <a:buNone/>
              <a:defRPr sz="2400"/>
            </a:lvl9pPr>
          </a:lstStyle>
          <a:p/>
        </p:txBody>
      </p:sp>
      <p:sp>
        <p:nvSpPr>
          <p:cNvPr id="40" name="Shape 40"/>
          <p:cNvSpPr txBox="1"/>
          <p:nvPr>
            <p:ph idx="1" type="body"/>
          </p:nvPr>
        </p:nvSpPr>
        <p:spPr>
          <a:xfrm>
            <a:off x="311700" y="1389600"/>
            <a:ext cx="2808000" cy="3179400"/>
          </a:xfrm>
          <a:prstGeom prst="rect">
            <a:avLst/>
          </a:prstGeom>
        </p:spPr>
        <p:txBody>
          <a:bodyPr anchorCtr="0" anchor="t" bIns="91425" lIns="91425" rIns="91425" wrap="square" tIns="91425"/>
          <a:lstStyle>
            <a:lvl1pPr lvl="0">
              <a:spcBef>
                <a:spcPts val="0"/>
              </a:spcBef>
              <a:buSzPts val="1200"/>
              <a:buChar char="●"/>
              <a:defRPr sz="1200"/>
            </a:lvl1pPr>
            <a:lvl2pPr lvl="1">
              <a:spcBef>
                <a:spcPts val="0"/>
              </a:spcBef>
              <a:buSzPts val="1200"/>
              <a:buChar char="○"/>
              <a:defRPr sz="1200"/>
            </a:lvl2pPr>
            <a:lvl3pPr lvl="2">
              <a:spcBef>
                <a:spcPts val="0"/>
              </a:spcBef>
              <a:buSzPts val="1200"/>
              <a:buChar char="■"/>
              <a:defRPr sz="1200"/>
            </a:lvl3pPr>
            <a:lvl4pPr lvl="3">
              <a:spcBef>
                <a:spcPts val="0"/>
              </a:spcBef>
              <a:buSzPts val="1200"/>
              <a:buChar char="●"/>
              <a:defRPr sz="1200"/>
            </a:lvl4pPr>
            <a:lvl5pPr lvl="4">
              <a:spcBef>
                <a:spcPts val="0"/>
              </a:spcBef>
              <a:buSzPts val="1200"/>
              <a:buChar char="○"/>
              <a:defRPr sz="1200"/>
            </a:lvl5pPr>
            <a:lvl6pPr lvl="5">
              <a:spcBef>
                <a:spcPts val="0"/>
              </a:spcBef>
              <a:buSzPts val="1200"/>
              <a:buChar char="■"/>
              <a:defRPr sz="1200"/>
            </a:lvl6pPr>
            <a:lvl7pPr lvl="6">
              <a:spcBef>
                <a:spcPts val="0"/>
              </a:spcBef>
              <a:buSzPts val="1200"/>
              <a:buChar char="●"/>
              <a:defRPr sz="1200"/>
            </a:lvl7pPr>
            <a:lvl8pPr lvl="7">
              <a:spcBef>
                <a:spcPts val="0"/>
              </a:spcBef>
              <a:buSzPts val="1200"/>
              <a:buChar char="○"/>
              <a:defRPr sz="1200"/>
            </a:lvl8pPr>
            <a:lvl9pPr lvl="8">
              <a:spcBef>
                <a:spcPts val="0"/>
              </a:spcBef>
              <a:buSzPts val="1200"/>
              <a:buChar char="■"/>
              <a:defRPr sz="1200"/>
            </a:lvl9pPr>
          </a:lstStyle>
          <a:p/>
        </p:txBody>
      </p:sp>
      <p:sp>
        <p:nvSpPr>
          <p:cNvPr id="41" name="Shape 41"/>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indent="0" lvl="0" marL="0">
              <a:spcBef>
                <a:spcPts val="0"/>
              </a:spcBef>
              <a:buNone/>
            </a:pPr>
            <a:fld id="{00000000-1234-1234-1234-123412341234}" type="slidenum">
              <a:rPr lang="en"/>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Main point">
    <p:bg>
      <p:bgPr>
        <a:solidFill>
          <a:schemeClr val="accent6"/>
        </a:solidFill>
      </p:bgPr>
    </p:bg>
    <p:spTree>
      <p:nvGrpSpPr>
        <p:cNvPr id="42" name="Shape 42"/>
        <p:cNvGrpSpPr/>
        <p:nvPr/>
      </p:nvGrpSpPr>
      <p:grpSpPr>
        <a:xfrm>
          <a:off x="0" y="0"/>
          <a:ext cx="0" cy="0"/>
          <a:chOff x="0" y="0"/>
          <a:chExt cx="0" cy="0"/>
        </a:xfrm>
      </p:grpSpPr>
      <p:sp>
        <p:nvSpPr>
          <p:cNvPr id="43" name="Shape 43"/>
          <p:cNvSpPr txBox="1"/>
          <p:nvPr>
            <p:ph type="title"/>
          </p:nvPr>
        </p:nvSpPr>
        <p:spPr>
          <a:xfrm>
            <a:off x="490250" y="526350"/>
            <a:ext cx="5613600" cy="4090800"/>
          </a:xfrm>
          <a:prstGeom prst="rect">
            <a:avLst/>
          </a:prstGeom>
        </p:spPr>
        <p:txBody>
          <a:bodyPr anchorCtr="0" anchor="ctr" bIns="91425" lIns="91425" rIns="91425" wrap="square" tIns="91425"/>
          <a:lstStyle>
            <a:lvl1pPr lvl="0">
              <a:spcBef>
                <a:spcPts val="0"/>
              </a:spcBef>
              <a:buClr>
                <a:schemeClr val="dk2"/>
              </a:buClr>
              <a:buSzPts val="5400"/>
              <a:buNone/>
              <a:defRPr b="0" sz="5400">
                <a:solidFill>
                  <a:schemeClr val="dk2"/>
                </a:solidFill>
              </a:defRPr>
            </a:lvl1pPr>
            <a:lvl2pPr lvl="1">
              <a:spcBef>
                <a:spcPts val="0"/>
              </a:spcBef>
              <a:buClr>
                <a:schemeClr val="dk2"/>
              </a:buClr>
              <a:buSzPts val="5400"/>
              <a:buNone/>
              <a:defRPr b="0" sz="5400">
                <a:solidFill>
                  <a:schemeClr val="dk2"/>
                </a:solidFill>
              </a:defRPr>
            </a:lvl2pPr>
            <a:lvl3pPr lvl="2">
              <a:spcBef>
                <a:spcPts val="0"/>
              </a:spcBef>
              <a:buClr>
                <a:schemeClr val="dk2"/>
              </a:buClr>
              <a:buSzPts val="5400"/>
              <a:buNone/>
              <a:defRPr b="0" sz="5400">
                <a:solidFill>
                  <a:schemeClr val="dk2"/>
                </a:solidFill>
              </a:defRPr>
            </a:lvl3pPr>
            <a:lvl4pPr lvl="3">
              <a:spcBef>
                <a:spcPts val="0"/>
              </a:spcBef>
              <a:buClr>
                <a:schemeClr val="dk2"/>
              </a:buClr>
              <a:buSzPts val="5400"/>
              <a:buNone/>
              <a:defRPr b="0" sz="5400">
                <a:solidFill>
                  <a:schemeClr val="dk2"/>
                </a:solidFill>
              </a:defRPr>
            </a:lvl4pPr>
            <a:lvl5pPr lvl="4">
              <a:spcBef>
                <a:spcPts val="0"/>
              </a:spcBef>
              <a:buClr>
                <a:schemeClr val="dk2"/>
              </a:buClr>
              <a:buSzPts val="5400"/>
              <a:buNone/>
              <a:defRPr b="0" sz="5400">
                <a:solidFill>
                  <a:schemeClr val="dk2"/>
                </a:solidFill>
              </a:defRPr>
            </a:lvl5pPr>
            <a:lvl6pPr lvl="5">
              <a:spcBef>
                <a:spcPts val="0"/>
              </a:spcBef>
              <a:buClr>
                <a:schemeClr val="dk2"/>
              </a:buClr>
              <a:buSzPts val="5400"/>
              <a:buNone/>
              <a:defRPr b="0" sz="5400">
                <a:solidFill>
                  <a:schemeClr val="dk2"/>
                </a:solidFill>
              </a:defRPr>
            </a:lvl6pPr>
            <a:lvl7pPr lvl="6">
              <a:spcBef>
                <a:spcPts val="0"/>
              </a:spcBef>
              <a:buClr>
                <a:schemeClr val="dk2"/>
              </a:buClr>
              <a:buSzPts val="5400"/>
              <a:buNone/>
              <a:defRPr b="0" sz="5400">
                <a:solidFill>
                  <a:schemeClr val="dk2"/>
                </a:solidFill>
              </a:defRPr>
            </a:lvl7pPr>
            <a:lvl8pPr lvl="7">
              <a:spcBef>
                <a:spcPts val="0"/>
              </a:spcBef>
              <a:buClr>
                <a:schemeClr val="dk2"/>
              </a:buClr>
              <a:buSzPts val="5400"/>
              <a:buNone/>
              <a:defRPr b="0" sz="5400">
                <a:solidFill>
                  <a:schemeClr val="dk2"/>
                </a:solidFill>
              </a:defRPr>
            </a:lvl8pPr>
            <a:lvl9pPr lvl="8">
              <a:spcBef>
                <a:spcPts val="0"/>
              </a:spcBef>
              <a:buClr>
                <a:schemeClr val="dk2"/>
              </a:buClr>
              <a:buSzPts val="5400"/>
              <a:buNone/>
              <a:defRPr b="0" sz="5400">
                <a:solidFill>
                  <a:schemeClr val="dk2"/>
                </a:solidFill>
              </a:defRPr>
            </a:lvl9pPr>
          </a:lstStyle>
          <a:p/>
        </p:txBody>
      </p:sp>
      <p:sp>
        <p:nvSpPr>
          <p:cNvPr id="44" name="Shape 44"/>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indent="0" lvl="0" marL="0">
              <a:spcBef>
                <a:spcPts val="0"/>
              </a:spcBef>
              <a:buNone/>
            </a:pPr>
            <a:fld id="{00000000-1234-1234-1234-123412341234}" type="slidenum">
              <a:rPr lang="en"/>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ection title and description">
    <p:spTree>
      <p:nvGrpSpPr>
        <p:cNvPr id="45" name="Shape 45"/>
        <p:cNvGrpSpPr/>
        <p:nvPr/>
      </p:nvGrpSpPr>
      <p:grpSpPr>
        <a:xfrm>
          <a:off x="0" y="0"/>
          <a:ext cx="0" cy="0"/>
          <a:chOff x="0" y="0"/>
          <a:chExt cx="0" cy="0"/>
        </a:xfrm>
      </p:grpSpPr>
      <p:sp>
        <p:nvSpPr>
          <p:cNvPr id="46" name="Shape 46"/>
          <p:cNvSpPr/>
          <p:nvPr/>
        </p:nvSpPr>
        <p:spPr>
          <a:xfrm>
            <a:off x="4572000" y="0"/>
            <a:ext cx="4572000" cy="5143500"/>
          </a:xfrm>
          <a:prstGeom prst="rect">
            <a:avLst/>
          </a:prstGeom>
          <a:solidFill>
            <a:schemeClr val="accent3"/>
          </a:solidFill>
          <a:ln>
            <a:noFill/>
          </a:ln>
        </p:spPr>
        <p:txBody>
          <a:bodyPr anchorCtr="0" anchor="ctr" bIns="91425" lIns="91425" rIns="91425" wrap="square" tIns="91425">
            <a:noAutofit/>
          </a:bodyPr>
          <a:lstStyle/>
          <a:p>
            <a:pPr indent="0" lvl="0" marL="0">
              <a:spcBef>
                <a:spcPts val="0"/>
              </a:spcBef>
              <a:buNone/>
            </a:pPr>
            <a:r>
              <a:t/>
            </a:r>
            <a:endParaRPr/>
          </a:p>
        </p:txBody>
      </p:sp>
      <p:cxnSp>
        <p:nvCxnSpPr>
          <p:cNvPr id="47" name="Shape 47"/>
          <p:cNvCxnSpPr/>
          <p:nvPr/>
        </p:nvCxnSpPr>
        <p:spPr>
          <a:xfrm>
            <a:off x="5029675" y="4495500"/>
            <a:ext cx="468300" cy="0"/>
          </a:xfrm>
          <a:prstGeom prst="straightConnector1">
            <a:avLst/>
          </a:prstGeom>
          <a:noFill/>
          <a:ln cap="flat" cmpd="sng" w="19050">
            <a:solidFill>
              <a:schemeClr val="lt1"/>
            </a:solidFill>
            <a:prstDash val="solid"/>
            <a:round/>
            <a:headEnd len="med" w="med" type="none"/>
            <a:tailEnd len="med" w="med" type="none"/>
          </a:ln>
        </p:spPr>
      </p:cxnSp>
      <p:sp>
        <p:nvSpPr>
          <p:cNvPr id="48" name="Shape 48"/>
          <p:cNvSpPr txBox="1"/>
          <p:nvPr>
            <p:ph type="title"/>
          </p:nvPr>
        </p:nvSpPr>
        <p:spPr>
          <a:xfrm>
            <a:off x="265500" y="1039675"/>
            <a:ext cx="4045200" cy="1675800"/>
          </a:xfrm>
          <a:prstGeom prst="rect">
            <a:avLst/>
          </a:prstGeom>
        </p:spPr>
        <p:txBody>
          <a:bodyPr anchorCtr="0" anchor="b" bIns="91425" lIns="91425" rIns="91425" wrap="square" tIns="91425"/>
          <a:lstStyle>
            <a:lvl1pPr lvl="0" algn="ctr">
              <a:spcBef>
                <a:spcPts val="0"/>
              </a:spcBef>
              <a:buSzPts val="4200"/>
              <a:buNone/>
              <a:defRPr sz="4200"/>
            </a:lvl1pPr>
            <a:lvl2pPr lvl="1" algn="ctr">
              <a:spcBef>
                <a:spcPts val="0"/>
              </a:spcBef>
              <a:buSzPts val="4200"/>
              <a:buNone/>
              <a:defRPr sz="4200"/>
            </a:lvl2pPr>
            <a:lvl3pPr lvl="2" algn="ctr">
              <a:spcBef>
                <a:spcPts val="0"/>
              </a:spcBef>
              <a:buSzPts val="4200"/>
              <a:buNone/>
              <a:defRPr sz="4200"/>
            </a:lvl3pPr>
            <a:lvl4pPr lvl="3" algn="ctr">
              <a:spcBef>
                <a:spcPts val="0"/>
              </a:spcBef>
              <a:buSzPts val="4200"/>
              <a:buNone/>
              <a:defRPr sz="4200"/>
            </a:lvl4pPr>
            <a:lvl5pPr lvl="4" algn="ctr">
              <a:spcBef>
                <a:spcPts val="0"/>
              </a:spcBef>
              <a:buSzPts val="4200"/>
              <a:buNone/>
              <a:defRPr sz="4200"/>
            </a:lvl5pPr>
            <a:lvl6pPr lvl="5" algn="ctr">
              <a:spcBef>
                <a:spcPts val="0"/>
              </a:spcBef>
              <a:buSzPts val="4200"/>
              <a:buNone/>
              <a:defRPr sz="4200"/>
            </a:lvl6pPr>
            <a:lvl7pPr lvl="6" algn="ctr">
              <a:spcBef>
                <a:spcPts val="0"/>
              </a:spcBef>
              <a:buSzPts val="4200"/>
              <a:buNone/>
              <a:defRPr sz="4200"/>
            </a:lvl7pPr>
            <a:lvl8pPr lvl="7" algn="ctr">
              <a:spcBef>
                <a:spcPts val="0"/>
              </a:spcBef>
              <a:buSzPts val="4200"/>
              <a:buNone/>
              <a:defRPr sz="4200"/>
            </a:lvl8pPr>
            <a:lvl9pPr lvl="8" algn="ctr">
              <a:spcBef>
                <a:spcPts val="0"/>
              </a:spcBef>
              <a:buSzPts val="4200"/>
              <a:buNone/>
              <a:defRPr sz="4200"/>
            </a:lvl9pPr>
          </a:lstStyle>
          <a:p/>
        </p:txBody>
      </p:sp>
      <p:sp>
        <p:nvSpPr>
          <p:cNvPr id="49" name="Shape 49"/>
          <p:cNvSpPr txBox="1"/>
          <p:nvPr>
            <p:ph idx="1" type="subTitle"/>
          </p:nvPr>
        </p:nvSpPr>
        <p:spPr>
          <a:xfrm>
            <a:off x="265500" y="2726875"/>
            <a:ext cx="4045200" cy="1235100"/>
          </a:xfrm>
          <a:prstGeom prst="rect">
            <a:avLst/>
          </a:prstGeom>
        </p:spPr>
        <p:txBody>
          <a:bodyPr anchorCtr="0" anchor="t" bIns="91425" lIns="91425" rIns="91425" wrap="square" tIns="91425"/>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50" name="Shape 50"/>
          <p:cNvSpPr txBox="1"/>
          <p:nvPr>
            <p:ph idx="2" type="body"/>
          </p:nvPr>
        </p:nvSpPr>
        <p:spPr>
          <a:xfrm>
            <a:off x="4939500" y="724200"/>
            <a:ext cx="3837000" cy="3695100"/>
          </a:xfrm>
          <a:prstGeom prst="rect">
            <a:avLst/>
          </a:prstGeom>
        </p:spPr>
        <p:txBody>
          <a:bodyPr anchorCtr="0" anchor="ctr" bIns="91425" lIns="91425" rIns="91425" wrap="square" tIns="91425"/>
          <a:lstStyle>
            <a:lvl1pPr lvl="0">
              <a:spcBef>
                <a:spcPts val="0"/>
              </a:spcBef>
              <a:buClr>
                <a:schemeClr val="lt1"/>
              </a:buClr>
              <a:buSzPts val="1800"/>
              <a:buChar char="●"/>
              <a:defRPr>
                <a:solidFill>
                  <a:schemeClr val="lt1"/>
                </a:solidFill>
              </a:defRPr>
            </a:lvl1pPr>
            <a:lvl2pPr lvl="1">
              <a:spcBef>
                <a:spcPts val="0"/>
              </a:spcBef>
              <a:buClr>
                <a:schemeClr val="lt1"/>
              </a:buClr>
              <a:buSzPts val="1400"/>
              <a:buChar char="○"/>
              <a:defRPr>
                <a:solidFill>
                  <a:schemeClr val="lt1"/>
                </a:solidFill>
              </a:defRPr>
            </a:lvl2pPr>
            <a:lvl3pPr lvl="2">
              <a:spcBef>
                <a:spcPts val="0"/>
              </a:spcBef>
              <a:buClr>
                <a:schemeClr val="lt1"/>
              </a:buClr>
              <a:buSzPts val="1400"/>
              <a:buChar char="■"/>
              <a:defRPr>
                <a:solidFill>
                  <a:schemeClr val="lt1"/>
                </a:solidFill>
              </a:defRPr>
            </a:lvl3pPr>
            <a:lvl4pPr lvl="3">
              <a:spcBef>
                <a:spcPts val="0"/>
              </a:spcBef>
              <a:buClr>
                <a:schemeClr val="lt1"/>
              </a:buClr>
              <a:buSzPts val="1400"/>
              <a:buChar char="●"/>
              <a:defRPr>
                <a:solidFill>
                  <a:schemeClr val="lt1"/>
                </a:solidFill>
              </a:defRPr>
            </a:lvl4pPr>
            <a:lvl5pPr lvl="4">
              <a:spcBef>
                <a:spcPts val="0"/>
              </a:spcBef>
              <a:buClr>
                <a:schemeClr val="lt1"/>
              </a:buClr>
              <a:buSzPts val="1400"/>
              <a:buChar char="○"/>
              <a:defRPr>
                <a:solidFill>
                  <a:schemeClr val="lt1"/>
                </a:solidFill>
              </a:defRPr>
            </a:lvl5pPr>
            <a:lvl6pPr lvl="5">
              <a:spcBef>
                <a:spcPts val="0"/>
              </a:spcBef>
              <a:buClr>
                <a:schemeClr val="lt1"/>
              </a:buClr>
              <a:buSzPts val="1400"/>
              <a:buChar char="■"/>
              <a:defRPr>
                <a:solidFill>
                  <a:schemeClr val="lt1"/>
                </a:solidFill>
              </a:defRPr>
            </a:lvl6pPr>
            <a:lvl7pPr lvl="6">
              <a:spcBef>
                <a:spcPts val="0"/>
              </a:spcBef>
              <a:buClr>
                <a:schemeClr val="lt1"/>
              </a:buClr>
              <a:buSzPts val="1400"/>
              <a:buChar char="●"/>
              <a:defRPr>
                <a:solidFill>
                  <a:schemeClr val="lt1"/>
                </a:solidFill>
              </a:defRPr>
            </a:lvl7pPr>
            <a:lvl8pPr lvl="7">
              <a:spcBef>
                <a:spcPts val="0"/>
              </a:spcBef>
              <a:buClr>
                <a:schemeClr val="lt1"/>
              </a:buClr>
              <a:buSzPts val="1400"/>
              <a:buChar char="○"/>
              <a:defRPr>
                <a:solidFill>
                  <a:schemeClr val="lt1"/>
                </a:solidFill>
              </a:defRPr>
            </a:lvl8pPr>
            <a:lvl9pPr lvl="8">
              <a:spcBef>
                <a:spcPts val="0"/>
              </a:spcBef>
              <a:buClr>
                <a:schemeClr val="lt1"/>
              </a:buClr>
              <a:buSzPts val="1400"/>
              <a:buChar char="■"/>
              <a:defRPr>
                <a:solidFill>
                  <a:schemeClr val="lt1"/>
                </a:solidFill>
              </a:defRPr>
            </a:lvl9pPr>
          </a:lstStyle>
          <a:p/>
        </p:txBody>
      </p:sp>
      <p:sp>
        <p:nvSpPr>
          <p:cNvPr id="51" name="Shape 51"/>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indent="0" lvl="0" marL="0">
              <a:spcBef>
                <a:spcPts val="0"/>
              </a:spcBef>
              <a:buNone/>
            </a:pPr>
            <a:fld id="{00000000-1234-1234-1234-123412341234}" type="slidenum">
              <a:rPr lang="en">
                <a:solidFill>
                  <a:schemeClr val="lt1"/>
                </a:solidFill>
              </a:rPr>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Caption">
    <p:spTree>
      <p:nvGrpSpPr>
        <p:cNvPr id="52" name="Shape 52"/>
        <p:cNvGrpSpPr/>
        <p:nvPr/>
      </p:nvGrpSpPr>
      <p:grpSpPr>
        <a:xfrm>
          <a:off x="0" y="0"/>
          <a:ext cx="0" cy="0"/>
          <a:chOff x="0" y="0"/>
          <a:chExt cx="0" cy="0"/>
        </a:xfrm>
      </p:grpSpPr>
      <p:sp>
        <p:nvSpPr>
          <p:cNvPr id="53" name="Shape 53"/>
          <p:cNvSpPr txBox="1"/>
          <p:nvPr>
            <p:ph idx="1" type="body"/>
          </p:nvPr>
        </p:nvSpPr>
        <p:spPr>
          <a:xfrm>
            <a:off x="311700" y="4230725"/>
            <a:ext cx="5998800" cy="598800"/>
          </a:xfrm>
          <a:prstGeom prst="rect">
            <a:avLst/>
          </a:prstGeom>
        </p:spPr>
        <p:txBody>
          <a:bodyPr anchorCtr="0" anchor="ctr" bIns="91425" lIns="91425" rIns="91425" wrap="square" tIns="91425"/>
          <a:lstStyle>
            <a:lvl1pPr lvl="0">
              <a:lnSpc>
                <a:spcPct val="100000"/>
              </a:lnSpc>
              <a:spcBef>
                <a:spcPts val="0"/>
              </a:spcBef>
              <a:spcAft>
                <a:spcPts val="0"/>
              </a:spcAft>
              <a:buSzPts val="2400"/>
              <a:buFont typeface="PT Sans Narrow"/>
              <a:buNone/>
              <a:defRPr sz="2400">
                <a:latin typeface="PT Sans Narrow"/>
                <a:ea typeface="PT Sans Narrow"/>
                <a:cs typeface="PT Sans Narrow"/>
                <a:sym typeface="PT Sans Narrow"/>
              </a:defRPr>
            </a:lvl1pPr>
          </a:lstStyle>
          <a:p/>
        </p:txBody>
      </p:sp>
      <p:sp>
        <p:nvSpPr>
          <p:cNvPr id="54" name="Shape 54"/>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indent="0" lvl="0" marL="0">
              <a:spcBef>
                <a:spcPts val="0"/>
              </a:spcBef>
              <a:buNone/>
            </a:pPr>
            <a:fld id="{00000000-1234-1234-1234-123412341234}" type="slidenum">
              <a:rPr lang="en"/>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tropic">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311700" y="445025"/>
            <a:ext cx="8520600" cy="707400"/>
          </a:xfrm>
          <a:prstGeom prst="rect">
            <a:avLst/>
          </a:prstGeom>
          <a:noFill/>
          <a:ln>
            <a:noFill/>
          </a:ln>
        </p:spPr>
        <p:txBody>
          <a:bodyPr anchorCtr="0" anchor="t" bIns="91425" lIns="91425" rIns="91425" wrap="square" tIns="91425"/>
          <a:lstStyle>
            <a:lvl1pPr lvl="0">
              <a:spcBef>
                <a:spcPts val="0"/>
              </a:spcBef>
              <a:buClr>
                <a:schemeClr val="accent1"/>
              </a:buClr>
              <a:buSzPts val="3600"/>
              <a:buFont typeface="PT Sans Narrow"/>
              <a:buNone/>
              <a:defRPr b="1" sz="3600">
                <a:solidFill>
                  <a:schemeClr val="accent1"/>
                </a:solidFill>
                <a:latin typeface="PT Sans Narrow"/>
                <a:ea typeface="PT Sans Narrow"/>
                <a:cs typeface="PT Sans Narrow"/>
                <a:sym typeface="PT Sans Narrow"/>
              </a:defRPr>
            </a:lvl1pPr>
            <a:lvl2pPr lvl="1">
              <a:spcBef>
                <a:spcPts val="0"/>
              </a:spcBef>
              <a:buClr>
                <a:schemeClr val="accent1"/>
              </a:buClr>
              <a:buSzPts val="3600"/>
              <a:buFont typeface="PT Sans Narrow"/>
              <a:buNone/>
              <a:defRPr b="1" sz="3600">
                <a:solidFill>
                  <a:schemeClr val="accent1"/>
                </a:solidFill>
                <a:latin typeface="PT Sans Narrow"/>
                <a:ea typeface="PT Sans Narrow"/>
                <a:cs typeface="PT Sans Narrow"/>
                <a:sym typeface="PT Sans Narrow"/>
              </a:defRPr>
            </a:lvl2pPr>
            <a:lvl3pPr lvl="2">
              <a:spcBef>
                <a:spcPts val="0"/>
              </a:spcBef>
              <a:buClr>
                <a:schemeClr val="accent1"/>
              </a:buClr>
              <a:buSzPts val="3600"/>
              <a:buFont typeface="PT Sans Narrow"/>
              <a:buNone/>
              <a:defRPr b="1" sz="3600">
                <a:solidFill>
                  <a:schemeClr val="accent1"/>
                </a:solidFill>
                <a:latin typeface="PT Sans Narrow"/>
                <a:ea typeface="PT Sans Narrow"/>
                <a:cs typeface="PT Sans Narrow"/>
                <a:sym typeface="PT Sans Narrow"/>
              </a:defRPr>
            </a:lvl3pPr>
            <a:lvl4pPr lvl="3">
              <a:spcBef>
                <a:spcPts val="0"/>
              </a:spcBef>
              <a:buClr>
                <a:schemeClr val="accent1"/>
              </a:buClr>
              <a:buSzPts val="3600"/>
              <a:buFont typeface="PT Sans Narrow"/>
              <a:buNone/>
              <a:defRPr b="1" sz="3600">
                <a:solidFill>
                  <a:schemeClr val="accent1"/>
                </a:solidFill>
                <a:latin typeface="PT Sans Narrow"/>
                <a:ea typeface="PT Sans Narrow"/>
                <a:cs typeface="PT Sans Narrow"/>
                <a:sym typeface="PT Sans Narrow"/>
              </a:defRPr>
            </a:lvl4pPr>
            <a:lvl5pPr lvl="4">
              <a:spcBef>
                <a:spcPts val="0"/>
              </a:spcBef>
              <a:buClr>
                <a:schemeClr val="accent1"/>
              </a:buClr>
              <a:buSzPts val="3600"/>
              <a:buFont typeface="PT Sans Narrow"/>
              <a:buNone/>
              <a:defRPr b="1" sz="3600">
                <a:solidFill>
                  <a:schemeClr val="accent1"/>
                </a:solidFill>
                <a:latin typeface="PT Sans Narrow"/>
                <a:ea typeface="PT Sans Narrow"/>
                <a:cs typeface="PT Sans Narrow"/>
                <a:sym typeface="PT Sans Narrow"/>
              </a:defRPr>
            </a:lvl5pPr>
            <a:lvl6pPr lvl="5">
              <a:spcBef>
                <a:spcPts val="0"/>
              </a:spcBef>
              <a:buClr>
                <a:schemeClr val="accent1"/>
              </a:buClr>
              <a:buSzPts val="3600"/>
              <a:buFont typeface="PT Sans Narrow"/>
              <a:buNone/>
              <a:defRPr b="1" sz="3600">
                <a:solidFill>
                  <a:schemeClr val="accent1"/>
                </a:solidFill>
                <a:latin typeface="PT Sans Narrow"/>
                <a:ea typeface="PT Sans Narrow"/>
                <a:cs typeface="PT Sans Narrow"/>
                <a:sym typeface="PT Sans Narrow"/>
              </a:defRPr>
            </a:lvl6pPr>
            <a:lvl7pPr lvl="6">
              <a:spcBef>
                <a:spcPts val="0"/>
              </a:spcBef>
              <a:buClr>
                <a:schemeClr val="accent1"/>
              </a:buClr>
              <a:buSzPts val="3600"/>
              <a:buFont typeface="PT Sans Narrow"/>
              <a:buNone/>
              <a:defRPr b="1" sz="3600">
                <a:solidFill>
                  <a:schemeClr val="accent1"/>
                </a:solidFill>
                <a:latin typeface="PT Sans Narrow"/>
                <a:ea typeface="PT Sans Narrow"/>
                <a:cs typeface="PT Sans Narrow"/>
                <a:sym typeface="PT Sans Narrow"/>
              </a:defRPr>
            </a:lvl7pPr>
            <a:lvl8pPr lvl="7">
              <a:spcBef>
                <a:spcPts val="0"/>
              </a:spcBef>
              <a:buClr>
                <a:schemeClr val="accent1"/>
              </a:buClr>
              <a:buSzPts val="3600"/>
              <a:buFont typeface="PT Sans Narrow"/>
              <a:buNone/>
              <a:defRPr b="1" sz="3600">
                <a:solidFill>
                  <a:schemeClr val="accent1"/>
                </a:solidFill>
                <a:latin typeface="PT Sans Narrow"/>
                <a:ea typeface="PT Sans Narrow"/>
                <a:cs typeface="PT Sans Narrow"/>
                <a:sym typeface="PT Sans Narrow"/>
              </a:defRPr>
            </a:lvl8pPr>
            <a:lvl9pPr lvl="8">
              <a:spcBef>
                <a:spcPts val="0"/>
              </a:spcBef>
              <a:buClr>
                <a:schemeClr val="accent1"/>
              </a:buClr>
              <a:buSzPts val="3600"/>
              <a:buFont typeface="PT Sans Narrow"/>
              <a:buNone/>
              <a:defRPr b="1" sz="3600">
                <a:solidFill>
                  <a:schemeClr val="accent1"/>
                </a:solidFill>
                <a:latin typeface="PT Sans Narrow"/>
                <a:ea typeface="PT Sans Narrow"/>
                <a:cs typeface="PT Sans Narrow"/>
                <a:sym typeface="PT Sans Narrow"/>
              </a:defRPr>
            </a:lvl9pPr>
          </a:lstStyle>
          <a:p/>
        </p:txBody>
      </p:sp>
      <p:sp>
        <p:nvSpPr>
          <p:cNvPr id="7" name="Shape 7"/>
          <p:cNvSpPr txBox="1"/>
          <p:nvPr>
            <p:ph idx="1" type="body"/>
          </p:nvPr>
        </p:nvSpPr>
        <p:spPr>
          <a:xfrm>
            <a:off x="311700" y="1266325"/>
            <a:ext cx="8520600" cy="3302700"/>
          </a:xfrm>
          <a:prstGeom prst="rect">
            <a:avLst/>
          </a:prstGeom>
          <a:noFill/>
          <a:ln>
            <a:noFill/>
          </a:ln>
        </p:spPr>
        <p:txBody>
          <a:bodyPr anchorCtr="0" anchor="t" bIns="91425" lIns="91425" rIns="91425" wrap="square" tIns="91425"/>
          <a:lstStyle>
            <a:lvl1pPr lvl="0">
              <a:lnSpc>
                <a:spcPct val="115000"/>
              </a:lnSpc>
              <a:spcBef>
                <a:spcPts val="0"/>
              </a:spcBef>
              <a:spcAft>
                <a:spcPts val="1600"/>
              </a:spcAft>
              <a:buClr>
                <a:schemeClr val="dk2"/>
              </a:buClr>
              <a:buSzPts val="1800"/>
              <a:buFont typeface="Open Sans"/>
              <a:buChar char="●"/>
              <a:defRPr sz="1800">
                <a:solidFill>
                  <a:schemeClr val="dk2"/>
                </a:solidFill>
                <a:latin typeface="Open Sans"/>
                <a:ea typeface="Open Sans"/>
                <a:cs typeface="Open Sans"/>
                <a:sym typeface="Open Sans"/>
              </a:defRPr>
            </a:lvl1pPr>
            <a:lvl2pPr lvl="1">
              <a:lnSpc>
                <a:spcPct val="115000"/>
              </a:lnSpc>
              <a:spcBef>
                <a:spcPts val="0"/>
              </a:spcBef>
              <a:spcAft>
                <a:spcPts val="1600"/>
              </a:spcAft>
              <a:buClr>
                <a:schemeClr val="dk2"/>
              </a:buClr>
              <a:buSzPts val="1400"/>
              <a:buFont typeface="Open Sans"/>
              <a:buChar char="○"/>
              <a:defRPr>
                <a:solidFill>
                  <a:schemeClr val="dk2"/>
                </a:solidFill>
                <a:latin typeface="Open Sans"/>
                <a:ea typeface="Open Sans"/>
                <a:cs typeface="Open Sans"/>
                <a:sym typeface="Open Sans"/>
              </a:defRPr>
            </a:lvl2pPr>
            <a:lvl3pPr lvl="2">
              <a:lnSpc>
                <a:spcPct val="115000"/>
              </a:lnSpc>
              <a:spcBef>
                <a:spcPts val="0"/>
              </a:spcBef>
              <a:spcAft>
                <a:spcPts val="1600"/>
              </a:spcAft>
              <a:buClr>
                <a:schemeClr val="dk2"/>
              </a:buClr>
              <a:buSzPts val="1400"/>
              <a:buFont typeface="Open Sans"/>
              <a:buChar char="■"/>
              <a:defRPr>
                <a:solidFill>
                  <a:schemeClr val="dk2"/>
                </a:solidFill>
                <a:latin typeface="Open Sans"/>
                <a:ea typeface="Open Sans"/>
                <a:cs typeface="Open Sans"/>
                <a:sym typeface="Open Sans"/>
              </a:defRPr>
            </a:lvl3pPr>
            <a:lvl4pPr lvl="3">
              <a:lnSpc>
                <a:spcPct val="115000"/>
              </a:lnSpc>
              <a:spcBef>
                <a:spcPts val="0"/>
              </a:spcBef>
              <a:spcAft>
                <a:spcPts val="1600"/>
              </a:spcAft>
              <a:buClr>
                <a:schemeClr val="dk2"/>
              </a:buClr>
              <a:buSzPts val="1400"/>
              <a:buFont typeface="Open Sans"/>
              <a:buChar char="●"/>
              <a:defRPr>
                <a:solidFill>
                  <a:schemeClr val="dk2"/>
                </a:solidFill>
                <a:latin typeface="Open Sans"/>
                <a:ea typeface="Open Sans"/>
                <a:cs typeface="Open Sans"/>
                <a:sym typeface="Open Sans"/>
              </a:defRPr>
            </a:lvl4pPr>
            <a:lvl5pPr lvl="4">
              <a:lnSpc>
                <a:spcPct val="115000"/>
              </a:lnSpc>
              <a:spcBef>
                <a:spcPts val="0"/>
              </a:spcBef>
              <a:spcAft>
                <a:spcPts val="1600"/>
              </a:spcAft>
              <a:buClr>
                <a:schemeClr val="dk2"/>
              </a:buClr>
              <a:buSzPts val="1400"/>
              <a:buFont typeface="Open Sans"/>
              <a:buChar char="○"/>
              <a:defRPr>
                <a:solidFill>
                  <a:schemeClr val="dk2"/>
                </a:solidFill>
                <a:latin typeface="Open Sans"/>
                <a:ea typeface="Open Sans"/>
                <a:cs typeface="Open Sans"/>
                <a:sym typeface="Open Sans"/>
              </a:defRPr>
            </a:lvl5pPr>
            <a:lvl6pPr lvl="5">
              <a:lnSpc>
                <a:spcPct val="115000"/>
              </a:lnSpc>
              <a:spcBef>
                <a:spcPts val="0"/>
              </a:spcBef>
              <a:spcAft>
                <a:spcPts val="1600"/>
              </a:spcAft>
              <a:buClr>
                <a:schemeClr val="dk2"/>
              </a:buClr>
              <a:buSzPts val="1400"/>
              <a:buFont typeface="Open Sans"/>
              <a:buChar char="■"/>
              <a:defRPr>
                <a:solidFill>
                  <a:schemeClr val="dk2"/>
                </a:solidFill>
                <a:latin typeface="Open Sans"/>
                <a:ea typeface="Open Sans"/>
                <a:cs typeface="Open Sans"/>
                <a:sym typeface="Open Sans"/>
              </a:defRPr>
            </a:lvl6pPr>
            <a:lvl7pPr lvl="6">
              <a:lnSpc>
                <a:spcPct val="115000"/>
              </a:lnSpc>
              <a:spcBef>
                <a:spcPts val="0"/>
              </a:spcBef>
              <a:spcAft>
                <a:spcPts val="1600"/>
              </a:spcAft>
              <a:buClr>
                <a:schemeClr val="dk2"/>
              </a:buClr>
              <a:buSzPts val="1400"/>
              <a:buFont typeface="Open Sans"/>
              <a:buChar char="●"/>
              <a:defRPr>
                <a:solidFill>
                  <a:schemeClr val="dk2"/>
                </a:solidFill>
                <a:latin typeface="Open Sans"/>
                <a:ea typeface="Open Sans"/>
                <a:cs typeface="Open Sans"/>
                <a:sym typeface="Open Sans"/>
              </a:defRPr>
            </a:lvl7pPr>
            <a:lvl8pPr lvl="7">
              <a:lnSpc>
                <a:spcPct val="115000"/>
              </a:lnSpc>
              <a:spcBef>
                <a:spcPts val="0"/>
              </a:spcBef>
              <a:spcAft>
                <a:spcPts val="1600"/>
              </a:spcAft>
              <a:buClr>
                <a:schemeClr val="dk2"/>
              </a:buClr>
              <a:buSzPts val="1400"/>
              <a:buFont typeface="Open Sans"/>
              <a:buChar char="○"/>
              <a:defRPr>
                <a:solidFill>
                  <a:schemeClr val="dk2"/>
                </a:solidFill>
                <a:latin typeface="Open Sans"/>
                <a:ea typeface="Open Sans"/>
                <a:cs typeface="Open Sans"/>
                <a:sym typeface="Open Sans"/>
              </a:defRPr>
            </a:lvl8pPr>
            <a:lvl9pPr lvl="8">
              <a:lnSpc>
                <a:spcPct val="115000"/>
              </a:lnSpc>
              <a:spcBef>
                <a:spcPts val="0"/>
              </a:spcBef>
              <a:spcAft>
                <a:spcPts val="1600"/>
              </a:spcAft>
              <a:buClr>
                <a:schemeClr val="dk2"/>
              </a:buClr>
              <a:buSzPts val="1400"/>
              <a:buFont typeface="Open Sans"/>
              <a:buChar char="■"/>
              <a:defRPr>
                <a:solidFill>
                  <a:schemeClr val="dk2"/>
                </a:solidFill>
                <a:latin typeface="Open Sans"/>
                <a:ea typeface="Open Sans"/>
                <a:cs typeface="Open Sans"/>
                <a:sym typeface="Open Sans"/>
              </a:defRPr>
            </a:lvl9pPr>
          </a:lstStyle>
          <a:p/>
        </p:txBody>
      </p:sp>
      <p:sp>
        <p:nvSpPr>
          <p:cNvPr id="8" name="Shape 8"/>
          <p:cNvSpPr txBox="1"/>
          <p:nvPr>
            <p:ph idx="12" type="sldNum"/>
          </p:nvPr>
        </p:nvSpPr>
        <p:spPr>
          <a:xfrm>
            <a:off x="8472458" y="4663217"/>
            <a:ext cx="548700" cy="393600"/>
          </a:xfrm>
          <a:prstGeom prst="rect">
            <a:avLst/>
          </a:prstGeom>
          <a:noFill/>
          <a:ln>
            <a:noFill/>
          </a:ln>
        </p:spPr>
        <p:txBody>
          <a:bodyPr anchorCtr="0" anchor="ctr" bIns="91425" lIns="91425" rIns="91425" wrap="square" tIns="91425">
            <a:noAutofit/>
          </a:bodyPr>
          <a:lstStyle/>
          <a:p>
            <a:pPr indent="0" lvl="0" marL="0" algn="r">
              <a:spcBef>
                <a:spcPts val="0"/>
              </a:spcBef>
              <a:buNone/>
            </a:pPr>
            <a:fld id="{00000000-1234-1234-1234-123412341234}" type="slidenum">
              <a:rPr lang="en" sz="1000">
                <a:solidFill>
                  <a:schemeClr val="dk2"/>
                </a:solidFill>
                <a:latin typeface="Open Sans"/>
                <a:ea typeface="Open Sans"/>
                <a:cs typeface="Open Sans"/>
                <a:sym typeface="Open Sans"/>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6.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0.png"/><Relationship Id="rId4" Type="http://schemas.openxmlformats.org/officeDocument/2006/relationships/image" Target="../media/image3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2.png"/><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1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1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1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2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1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1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2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28.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20.png"/><Relationship Id="rId4" Type="http://schemas.openxmlformats.org/officeDocument/2006/relationships/image" Target="../media/image22.png"/><Relationship Id="rId5" Type="http://schemas.openxmlformats.org/officeDocument/2006/relationships/image" Target="../media/image2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20.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27.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image" Target="../media/image29.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image" Target="../media/image25.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 Id="rId3" Type="http://schemas.openxmlformats.org/officeDocument/2006/relationships/image" Target="../media/image3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26.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 Id="rId3" Type="http://schemas.openxmlformats.org/officeDocument/2006/relationships/hyperlink" Target="https://fulmerphysics.weebly.com/uploads/5/8/1/6/58166071/lecture_fields___forces_at_a_distance_v1.1.pdf" TargetMode="External"/><Relationship Id="rId4" Type="http://schemas.openxmlformats.org/officeDocument/2006/relationships/hyperlink" Target="http://chem.ch.huji.ac.il/history/musschenbroek.htm"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 Id="rId3" Type="http://schemas.openxmlformats.org/officeDocument/2006/relationships/hyperlink" Target="https://play.kahoot.it/#/k/24cad1cc-1cf7-47a7-8ef7-8560d9e09efc"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9.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5" name="Shape 65"/>
        <p:cNvGrpSpPr/>
        <p:nvPr/>
      </p:nvGrpSpPr>
      <p:grpSpPr>
        <a:xfrm>
          <a:off x="0" y="0"/>
          <a:ext cx="0" cy="0"/>
          <a:chOff x="0" y="0"/>
          <a:chExt cx="0" cy="0"/>
        </a:xfrm>
      </p:grpSpPr>
      <p:sp>
        <p:nvSpPr>
          <p:cNvPr id="66" name="Shape 66"/>
          <p:cNvSpPr txBox="1"/>
          <p:nvPr>
            <p:ph type="ctrTitle"/>
          </p:nvPr>
        </p:nvSpPr>
        <p:spPr>
          <a:xfrm>
            <a:off x="1004150" y="1751764"/>
            <a:ext cx="7136700" cy="1022400"/>
          </a:xfrm>
          <a:prstGeom prst="rect">
            <a:avLst/>
          </a:prstGeom>
        </p:spPr>
        <p:txBody>
          <a:bodyPr anchorCtr="0" anchor="b" bIns="91425" lIns="91425" rIns="91425" wrap="square" tIns="91425">
            <a:noAutofit/>
          </a:bodyPr>
          <a:lstStyle/>
          <a:p>
            <a:pPr indent="0" lvl="0" marL="0">
              <a:spcBef>
                <a:spcPts val="0"/>
              </a:spcBef>
              <a:buNone/>
            </a:pPr>
            <a:r>
              <a:rPr lang="en"/>
              <a:t>Electrostatics</a:t>
            </a:r>
          </a:p>
        </p:txBody>
      </p:sp>
      <p:sp>
        <p:nvSpPr>
          <p:cNvPr id="67" name="Shape 67"/>
          <p:cNvSpPr txBox="1"/>
          <p:nvPr>
            <p:ph idx="1" type="subTitle"/>
          </p:nvPr>
        </p:nvSpPr>
        <p:spPr>
          <a:xfrm>
            <a:off x="2137225" y="2850039"/>
            <a:ext cx="4870500" cy="792600"/>
          </a:xfrm>
          <a:prstGeom prst="rect">
            <a:avLst/>
          </a:prstGeom>
        </p:spPr>
        <p:txBody>
          <a:bodyPr anchorCtr="0" anchor="t" bIns="91425" lIns="91425" rIns="91425" wrap="square" tIns="91425">
            <a:noAutofit/>
          </a:bodyPr>
          <a:lstStyle/>
          <a:p>
            <a:pPr indent="0" lvl="0" marL="0">
              <a:spcBef>
                <a:spcPts val="0"/>
              </a:spcBef>
              <a:buNone/>
            </a:pPr>
            <a:r>
              <a:rPr lang="en" sz="2100"/>
              <a:t>By: Riley Goodwin, Laurin Hwang, Reza Hemmati, Malia Nakasone, William He, and Haley Decker</a:t>
            </a: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8" name="Shape 128"/>
        <p:cNvGrpSpPr/>
        <p:nvPr/>
      </p:nvGrpSpPr>
      <p:grpSpPr>
        <a:xfrm>
          <a:off x="0" y="0"/>
          <a:ext cx="0" cy="0"/>
          <a:chOff x="0" y="0"/>
          <a:chExt cx="0" cy="0"/>
        </a:xfrm>
      </p:grpSpPr>
      <p:sp>
        <p:nvSpPr>
          <p:cNvPr id="129" name="Shape 129"/>
          <p:cNvSpPr txBox="1"/>
          <p:nvPr>
            <p:ph type="title"/>
          </p:nvPr>
        </p:nvSpPr>
        <p:spPr>
          <a:xfrm>
            <a:off x="311700" y="445025"/>
            <a:ext cx="8520600" cy="707400"/>
          </a:xfrm>
          <a:prstGeom prst="rect">
            <a:avLst/>
          </a:prstGeom>
        </p:spPr>
        <p:txBody>
          <a:bodyPr anchorCtr="0" anchor="t" bIns="91425" lIns="91425" rIns="91425" wrap="square" tIns="91425">
            <a:noAutofit/>
          </a:bodyPr>
          <a:lstStyle/>
          <a:p>
            <a:pPr indent="0" lvl="0" marL="0">
              <a:spcBef>
                <a:spcPts val="0"/>
              </a:spcBef>
              <a:buNone/>
            </a:pPr>
            <a:r>
              <a:rPr lang="en"/>
              <a:t>Charles François Du Fay’s and Ben Franklin’s Finding(s)</a:t>
            </a:r>
          </a:p>
        </p:txBody>
      </p:sp>
      <p:sp>
        <p:nvSpPr>
          <p:cNvPr id="130" name="Shape 130"/>
          <p:cNvSpPr txBox="1"/>
          <p:nvPr>
            <p:ph idx="1" type="body"/>
          </p:nvPr>
        </p:nvSpPr>
        <p:spPr>
          <a:xfrm>
            <a:off x="311700" y="1638850"/>
            <a:ext cx="8520600" cy="3378600"/>
          </a:xfrm>
          <a:prstGeom prst="rect">
            <a:avLst/>
          </a:prstGeom>
        </p:spPr>
        <p:txBody>
          <a:bodyPr anchorCtr="0" anchor="t" bIns="91425" lIns="91425" rIns="91425" wrap="square" tIns="91425">
            <a:noAutofit/>
          </a:bodyPr>
          <a:lstStyle/>
          <a:p>
            <a:pPr indent="0" lvl="0" marL="0" rtl="0">
              <a:lnSpc>
                <a:spcPct val="115000"/>
              </a:lnSpc>
              <a:spcBef>
                <a:spcPts val="0"/>
              </a:spcBef>
              <a:buNone/>
            </a:pPr>
            <a:r>
              <a:rPr lang="en" sz="1500" u="sng"/>
              <a:t>Charles François Du Fay: 1698-1739</a:t>
            </a:r>
          </a:p>
          <a:p>
            <a:pPr indent="0" lvl="0" marL="0" rtl="0">
              <a:lnSpc>
                <a:spcPct val="115000"/>
              </a:lnSpc>
              <a:spcBef>
                <a:spcPts val="0"/>
              </a:spcBef>
              <a:buNone/>
            </a:pPr>
            <a:r>
              <a:rPr lang="en" sz="1500"/>
              <a:t>Du Fay discovered that there are two types of electric fluid which he named vitreous electricity, from the Latin word for glass, and resinous electricity.</a:t>
            </a:r>
          </a:p>
          <a:p>
            <a:pPr indent="0" lvl="0" marL="0" rtl="0">
              <a:lnSpc>
                <a:spcPct val="115000"/>
              </a:lnSpc>
              <a:spcBef>
                <a:spcPts val="0"/>
              </a:spcBef>
              <a:buNone/>
            </a:pPr>
            <a:r>
              <a:rPr lang="en" sz="1500" u="sng"/>
              <a:t>Ben Franklin 1706-1790</a:t>
            </a:r>
          </a:p>
          <a:p>
            <a:pPr indent="0" lvl="0" marL="0" rtl="0">
              <a:lnSpc>
                <a:spcPct val="115000"/>
              </a:lnSpc>
              <a:spcBef>
                <a:spcPts val="0"/>
              </a:spcBef>
              <a:buNone/>
            </a:pPr>
            <a:r>
              <a:rPr lang="en" sz="1500"/>
              <a:t>In the 1740s, Franklin conducted experiments which showed that a charge of vitreous electricity could neutralize a charge of resinous electricity, leaving no charge at all behind. Franklin’s theory was simple: there’s only one fluid. When that fluid is present in normal amounts, the object is neutral. If there’s too much of the fluid, Franklin considered the object positively charged; and if there’s a deficit, he considered it negatively charged.</a:t>
            </a:r>
          </a:p>
          <a:p>
            <a:pPr indent="0" lvl="0" marL="0">
              <a:lnSpc>
                <a:spcPct val="115000"/>
              </a:lnSpc>
              <a:spcBef>
                <a:spcPts val="0"/>
              </a:spcBef>
              <a:buNone/>
            </a:pPr>
            <a:r>
              <a:t/>
            </a:r>
            <a:endParaRPr sz="1400" u="sng"/>
          </a:p>
        </p:txBody>
      </p:sp>
      <p:pic>
        <p:nvPicPr>
          <p:cNvPr id="131" name="Shape 131"/>
          <p:cNvPicPr preferRelativeResize="0"/>
          <p:nvPr/>
        </p:nvPicPr>
        <p:blipFill>
          <a:blip r:embed="rId3">
            <a:alphaModFix/>
          </a:blip>
          <a:stretch>
            <a:fillRect/>
          </a:stretch>
        </p:blipFill>
        <p:spPr>
          <a:xfrm>
            <a:off x="7895950" y="1984408"/>
            <a:ext cx="1084175" cy="1421616"/>
          </a:xfrm>
          <a:prstGeom prst="rect">
            <a:avLst/>
          </a:prstGeom>
          <a:noFill/>
          <a:ln>
            <a:noFill/>
          </a:ln>
        </p:spPr>
      </p:pic>
      <p:pic>
        <p:nvPicPr>
          <p:cNvPr id="132" name="Shape 132"/>
          <p:cNvPicPr preferRelativeResize="0"/>
          <p:nvPr/>
        </p:nvPicPr>
        <p:blipFill>
          <a:blip r:embed="rId4">
            <a:alphaModFix/>
          </a:blip>
          <a:stretch>
            <a:fillRect/>
          </a:stretch>
        </p:blipFill>
        <p:spPr>
          <a:xfrm>
            <a:off x="7555575" y="151275"/>
            <a:ext cx="1487575" cy="14875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6" name="Shape 136"/>
        <p:cNvGrpSpPr/>
        <p:nvPr/>
      </p:nvGrpSpPr>
      <p:grpSpPr>
        <a:xfrm>
          <a:off x="0" y="0"/>
          <a:ext cx="0" cy="0"/>
          <a:chOff x="0" y="0"/>
          <a:chExt cx="0" cy="0"/>
        </a:xfrm>
      </p:grpSpPr>
      <p:sp>
        <p:nvSpPr>
          <p:cNvPr id="137" name="Shape 137"/>
          <p:cNvSpPr txBox="1"/>
          <p:nvPr>
            <p:ph type="title"/>
          </p:nvPr>
        </p:nvSpPr>
        <p:spPr>
          <a:xfrm>
            <a:off x="311700" y="445025"/>
            <a:ext cx="8520600" cy="707400"/>
          </a:xfrm>
          <a:prstGeom prst="rect">
            <a:avLst/>
          </a:prstGeom>
        </p:spPr>
        <p:txBody>
          <a:bodyPr anchorCtr="0" anchor="t" bIns="91425" lIns="91425" rIns="91425" wrap="square" tIns="91425">
            <a:noAutofit/>
          </a:bodyPr>
          <a:lstStyle/>
          <a:p>
            <a:pPr indent="0" lvl="0" marL="0">
              <a:spcBef>
                <a:spcPts val="0"/>
              </a:spcBef>
              <a:buNone/>
            </a:pPr>
            <a:r>
              <a:rPr lang="en"/>
              <a:t>Difference in Electricity? No.</a:t>
            </a:r>
          </a:p>
        </p:txBody>
      </p:sp>
      <p:sp>
        <p:nvSpPr>
          <p:cNvPr id="138" name="Shape 138"/>
          <p:cNvSpPr txBox="1"/>
          <p:nvPr>
            <p:ph idx="1" type="body"/>
          </p:nvPr>
        </p:nvSpPr>
        <p:spPr>
          <a:xfrm>
            <a:off x="311700" y="1266325"/>
            <a:ext cx="8520600" cy="3302700"/>
          </a:xfrm>
          <a:prstGeom prst="rect">
            <a:avLst/>
          </a:prstGeom>
        </p:spPr>
        <p:txBody>
          <a:bodyPr anchorCtr="0" anchor="t" bIns="91425" lIns="91425" rIns="91425" wrap="square" tIns="91425">
            <a:noAutofit/>
          </a:bodyPr>
          <a:lstStyle/>
          <a:p>
            <a:pPr indent="0" lvl="0" marL="0">
              <a:spcBef>
                <a:spcPts val="0"/>
              </a:spcBef>
              <a:buNone/>
            </a:pPr>
            <a:r>
              <a:rPr lang="en"/>
              <a:t>Finding the difference between magnetic poles is easy, which is north and which is south? </a:t>
            </a:r>
          </a:p>
          <a:p>
            <a:pPr indent="0" lvl="0" marL="0">
              <a:spcBef>
                <a:spcPts val="0"/>
              </a:spcBef>
              <a:buNone/>
            </a:pPr>
            <a:r>
              <a:t/>
            </a:r>
            <a:endParaRPr/>
          </a:p>
          <a:p>
            <a:pPr indent="0" lvl="0" marL="0">
              <a:spcBef>
                <a:spcPts val="0"/>
              </a:spcBef>
              <a:buNone/>
            </a:pPr>
            <a:r>
              <a:rPr lang="en"/>
              <a:t>But electricity is different, there’s no such thing as different electricity, it’s all the same. The two forms, </a:t>
            </a:r>
            <a:r>
              <a:rPr lang="en"/>
              <a:t>vitreous</a:t>
            </a:r>
            <a:r>
              <a:rPr lang="en"/>
              <a:t> and resinous, only differ in </a:t>
            </a:r>
            <a:r>
              <a:rPr lang="en"/>
              <a:t>reference</a:t>
            </a:r>
            <a:r>
              <a:rPr lang="en"/>
              <a:t> to each other. </a:t>
            </a:r>
          </a:p>
          <a:p>
            <a:pPr indent="0" lvl="0" marL="0">
              <a:spcBef>
                <a:spcPts val="0"/>
              </a:spcBef>
              <a:buNone/>
            </a:pPr>
            <a:r>
              <a:t/>
            </a:r>
            <a:endParaRPr/>
          </a:p>
        </p:txBody>
      </p:sp>
      <p:pic>
        <p:nvPicPr>
          <p:cNvPr id="139" name="Shape 139"/>
          <p:cNvPicPr preferRelativeResize="0"/>
          <p:nvPr/>
        </p:nvPicPr>
        <p:blipFill>
          <a:blip r:embed="rId3">
            <a:alphaModFix/>
          </a:blip>
          <a:stretch>
            <a:fillRect/>
          </a:stretch>
        </p:blipFill>
        <p:spPr>
          <a:xfrm>
            <a:off x="2363050" y="1634675"/>
            <a:ext cx="1825375" cy="987500"/>
          </a:xfrm>
          <a:prstGeom prst="rect">
            <a:avLst/>
          </a:prstGeom>
          <a:noFill/>
          <a:ln>
            <a:noFill/>
          </a:ln>
        </p:spPr>
      </p:pic>
      <p:pic>
        <p:nvPicPr>
          <p:cNvPr id="140" name="Shape 140"/>
          <p:cNvPicPr preferRelativeResize="0"/>
          <p:nvPr/>
        </p:nvPicPr>
        <p:blipFill>
          <a:blip r:embed="rId4">
            <a:alphaModFix/>
          </a:blip>
          <a:stretch>
            <a:fillRect/>
          </a:stretch>
        </p:blipFill>
        <p:spPr>
          <a:xfrm>
            <a:off x="1747524" y="3328150"/>
            <a:ext cx="2440900" cy="16262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4" name="Shape 144"/>
        <p:cNvGrpSpPr/>
        <p:nvPr/>
      </p:nvGrpSpPr>
      <p:grpSpPr>
        <a:xfrm>
          <a:off x="0" y="0"/>
          <a:ext cx="0" cy="0"/>
          <a:chOff x="0" y="0"/>
          <a:chExt cx="0" cy="0"/>
        </a:xfrm>
      </p:grpSpPr>
      <p:sp>
        <p:nvSpPr>
          <p:cNvPr id="145" name="Shape 145"/>
          <p:cNvSpPr txBox="1"/>
          <p:nvPr>
            <p:ph type="title"/>
          </p:nvPr>
        </p:nvSpPr>
        <p:spPr>
          <a:xfrm>
            <a:off x="311700" y="445025"/>
            <a:ext cx="8520600" cy="707400"/>
          </a:xfrm>
          <a:prstGeom prst="rect">
            <a:avLst/>
          </a:prstGeom>
        </p:spPr>
        <p:txBody>
          <a:bodyPr anchorCtr="0" anchor="t" bIns="91425" lIns="91425" rIns="91425" wrap="square" tIns="91425">
            <a:noAutofit/>
          </a:bodyPr>
          <a:lstStyle/>
          <a:p>
            <a:pPr indent="0" lvl="0" marL="0">
              <a:spcBef>
                <a:spcPts val="0"/>
              </a:spcBef>
              <a:buNone/>
            </a:pPr>
            <a:r>
              <a:rPr lang="en"/>
              <a:t>Charge is CONSERVED</a:t>
            </a:r>
          </a:p>
        </p:txBody>
      </p:sp>
      <p:sp>
        <p:nvSpPr>
          <p:cNvPr id="146" name="Shape 146"/>
          <p:cNvSpPr txBox="1"/>
          <p:nvPr>
            <p:ph idx="1" type="body"/>
          </p:nvPr>
        </p:nvSpPr>
        <p:spPr>
          <a:xfrm>
            <a:off x="311700" y="1266325"/>
            <a:ext cx="8520600" cy="3302700"/>
          </a:xfrm>
          <a:prstGeom prst="rect">
            <a:avLst/>
          </a:prstGeom>
        </p:spPr>
        <p:txBody>
          <a:bodyPr anchorCtr="0" anchor="t" bIns="91425" lIns="91425" rIns="91425" wrap="square" tIns="91425">
            <a:noAutofit/>
          </a:bodyPr>
          <a:lstStyle/>
          <a:p>
            <a:pPr indent="-342900" lvl="0" marL="457200" rtl="0">
              <a:lnSpc>
                <a:spcPct val="150000"/>
              </a:lnSpc>
              <a:spcBef>
                <a:spcPts val="0"/>
              </a:spcBef>
              <a:spcAft>
                <a:spcPts val="0"/>
              </a:spcAft>
              <a:buSzPts val="1800"/>
              <a:buChar char="●"/>
            </a:pPr>
            <a:r>
              <a:rPr lang="en"/>
              <a:t>The Law of Conservation of Electric Charge</a:t>
            </a:r>
          </a:p>
          <a:p>
            <a:pPr indent="-342900" lvl="0" marL="457200" rtl="0">
              <a:lnSpc>
                <a:spcPct val="150000"/>
              </a:lnSpc>
              <a:spcBef>
                <a:spcPts val="0"/>
              </a:spcBef>
              <a:buSzPts val="1800"/>
              <a:buChar char="-"/>
            </a:pPr>
            <a:r>
              <a:rPr lang="en"/>
              <a:t>E</a:t>
            </a:r>
            <a:r>
              <a:rPr lang="en"/>
              <a:t>lectric charge can neither be created nor destroyed. Any net charge gained must come from somewhere else, and any net charge lost could always be found in another place.</a:t>
            </a: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0" name="Shape 150"/>
        <p:cNvGrpSpPr/>
        <p:nvPr/>
      </p:nvGrpSpPr>
      <p:grpSpPr>
        <a:xfrm>
          <a:off x="0" y="0"/>
          <a:ext cx="0" cy="0"/>
          <a:chOff x="0" y="0"/>
          <a:chExt cx="0" cy="0"/>
        </a:xfrm>
      </p:grpSpPr>
      <p:sp>
        <p:nvSpPr>
          <p:cNvPr id="151" name="Shape 151"/>
          <p:cNvSpPr txBox="1"/>
          <p:nvPr>
            <p:ph type="title"/>
          </p:nvPr>
        </p:nvSpPr>
        <p:spPr>
          <a:xfrm>
            <a:off x="311700" y="457625"/>
            <a:ext cx="8520600" cy="707400"/>
          </a:xfrm>
          <a:prstGeom prst="rect">
            <a:avLst/>
          </a:prstGeom>
        </p:spPr>
        <p:txBody>
          <a:bodyPr anchorCtr="0" anchor="t" bIns="91425" lIns="91425" rIns="91425" wrap="square" tIns="91425">
            <a:noAutofit/>
          </a:bodyPr>
          <a:lstStyle/>
          <a:p>
            <a:pPr indent="0" lvl="0" marL="0">
              <a:spcBef>
                <a:spcPts val="0"/>
              </a:spcBef>
              <a:buNone/>
            </a:pPr>
            <a:r>
              <a:rPr lang="en"/>
              <a:t>Charles-Augustin de Coulomb’s Finding(s)</a:t>
            </a:r>
          </a:p>
        </p:txBody>
      </p:sp>
      <p:sp>
        <p:nvSpPr>
          <p:cNvPr id="152" name="Shape 152"/>
          <p:cNvSpPr txBox="1"/>
          <p:nvPr>
            <p:ph idx="1" type="body"/>
          </p:nvPr>
        </p:nvSpPr>
        <p:spPr>
          <a:xfrm>
            <a:off x="311700" y="1266325"/>
            <a:ext cx="8520600" cy="3302700"/>
          </a:xfrm>
          <a:prstGeom prst="rect">
            <a:avLst/>
          </a:prstGeom>
        </p:spPr>
        <p:txBody>
          <a:bodyPr anchorCtr="0" anchor="t" bIns="91425" lIns="91425" rIns="91425" wrap="square" tIns="91425">
            <a:noAutofit/>
          </a:bodyPr>
          <a:lstStyle/>
          <a:p>
            <a:pPr indent="0" lvl="0" marL="0">
              <a:lnSpc>
                <a:spcPct val="115000"/>
              </a:lnSpc>
              <a:spcBef>
                <a:spcPts val="0"/>
              </a:spcBef>
              <a:buNone/>
            </a:pPr>
            <a:r>
              <a:rPr lang="en" u="sng"/>
              <a:t>Charles-Augustin de Coulomb 1736-1806</a:t>
            </a:r>
          </a:p>
          <a:p>
            <a:pPr indent="0" lvl="0" marL="0">
              <a:lnSpc>
                <a:spcPct val="115000"/>
              </a:lnSpc>
              <a:spcBef>
                <a:spcPts val="0"/>
              </a:spcBef>
              <a:buNone/>
            </a:pPr>
            <a:r>
              <a:rPr lang="en"/>
              <a:t>Coulomb was a  French scientist who measured electrostatic force and how it scaled with charge and with distance, he did the same with magnetism. Coulomb used a torsion balance to measure the electrostatic force in much the same way Cavendish had with the gravitational force. Coulomb’s experiments demonstrated that the electrostatic force, like gravity, obeys the inverse square law.</a:t>
            </a:r>
          </a:p>
        </p:txBody>
      </p:sp>
      <p:pic>
        <p:nvPicPr>
          <p:cNvPr id="153" name="Shape 153"/>
          <p:cNvPicPr preferRelativeResize="0"/>
          <p:nvPr/>
        </p:nvPicPr>
        <p:blipFill>
          <a:blip r:embed="rId3">
            <a:alphaModFix/>
          </a:blip>
          <a:stretch>
            <a:fillRect/>
          </a:stretch>
        </p:blipFill>
        <p:spPr>
          <a:xfrm>
            <a:off x="7338600" y="75625"/>
            <a:ext cx="1420175" cy="1826850"/>
          </a:xfrm>
          <a:prstGeom prst="rect">
            <a:avLst/>
          </a:prstGeom>
          <a:noFill/>
          <a:ln>
            <a:noFill/>
          </a:ln>
        </p:spPr>
      </p:pic>
      <p:pic>
        <p:nvPicPr>
          <p:cNvPr id="154" name="Shape 154"/>
          <p:cNvPicPr preferRelativeResize="0"/>
          <p:nvPr/>
        </p:nvPicPr>
        <p:blipFill>
          <a:blip r:embed="rId4">
            <a:alphaModFix/>
          </a:blip>
          <a:stretch>
            <a:fillRect/>
          </a:stretch>
        </p:blipFill>
        <p:spPr>
          <a:xfrm>
            <a:off x="2571746" y="3395396"/>
            <a:ext cx="1471900" cy="14719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8" name="Shape 158"/>
        <p:cNvGrpSpPr/>
        <p:nvPr/>
      </p:nvGrpSpPr>
      <p:grpSpPr>
        <a:xfrm>
          <a:off x="0" y="0"/>
          <a:ext cx="0" cy="0"/>
          <a:chOff x="0" y="0"/>
          <a:chExt cx="0" cy="0"/>
        </a:xfrm>
      </p:grpSpPr>
      <p:sp>
        <p:nvSpPr>
          <p:cNvPr id="159" name="Shape 159"/>
          <p:cNvSpPr txBox="1"/>
          <p:nvPr>
            <p:ph type="title"/>
          </p:nvPr>
        </p:nvSpPr>
        <p:spPr>
          <a:xfrm>
            <a:off x="311700" y="445025"/>
            <a:ext cx="8520600" cy="707400"/>
          </a:xfrm>
          <a:prstGeom prst="rect">
            <a:avLst/>
          </a:prstGeom>
        </p:spPr>
        <p:txBody>
          <a:bodyPr anchorCtr="0" anchor="t" bIns="91425" lIns="91425" rIns="91425" wrap="square" tIns="91425">
            <a:noAutofit/>
          </a:bodyPr>
          <a:lstStyle/>
          <a:p>
            <a:pPr indent="0" lvl="0" marL="0">
              <a:spcBef>
                <a:spcPts val="0"/>
              </a:spcBef>
              <a:buNone/>
            </a:pPr>
            <a:r>
              <a:rPr lang="en"/>
              <a:t>The Leyden Jar</a:t>
            </a:r>
          </a:p>
        </p:txBody>
      </p:sp>
      <p:sp>
        <p:nvSpPr>
          <p:cNvPr id="160" name="Shape 160"/>
          <p:cNvSpPr txBox="1"/>
          <p:nvPr>
            <p:ph idx="1" type="body"/>
          </p:nvPr>
        </p:nvSpPr>
        <p:spPr>
          <a:xfrm>
            <a:off x="311700" y="1266325"/>
            <a:ext cx="8520600" cy="3302700"/>
          </a:xfrm>
          <a:prstGeom prst="rect">
            <a:avLst/>
          </a:prstGeom>
        </p:spPr>
        <p:txBody>
          <a:bodyPr anchorCtr="0" anchor="t" bIns="91425" lIns="91425" rIns="91425" wrap="square" tIns="91425">
            <a:noAutofit/>
          </a:bodyPr>
          <a:lstStyle/>
          <a:p>
            <a:pPr indent="0" lvl="0" marL="0">
              <a:spcBef>
                <a:spcPts val="0"/>
              </a:spcBef>
              <a:buNone/>
            </a:pPr>
            <a:r>
              <a:rPr lang="en"/>
              <a:t>The Leyden Jar was invented by Ewald Georg von Kleist and by Pieter van Musschenbroek of Leiden (Leyden) in 1745-1746. It is a device that stores static electricity between the two electrodes on the inside and outside of a glass jar.</a:t>
            </a:r>
          </a:p>
        </p:txBody>
      </p:sp>
      <p:pic>
        <p:nvPicPr>
          <p:cNvPr id="161" name="Shape 161"/>
          <p:cNvPicPr preferRelativeResize="0"/>
          <p:nvPr/>
        </p:nvPicPr>
        <p:blipFill>
          <a:blip r:embed="rId3">
            <a:alphaModFix/>
          </a:blip>
          <a:stretch>
            <a:fillRect/>
          </a:stretch>
        </p:blipFill>
        <p:spPr>
          <a:xfrm>
            <a:off x="2067475" y="2310000"/>
            <a:ext cx="2556350" cy="254355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5" name="Shape 165"/>
        <p:cNvGrpSpPr/>
        <p:nvPr/>
      </p:nvGrpSpPr>
      <p:grpSpPr>
        <a:xfrm>
          <a:off x="0" y="0"/>
          <a:ext cx="0" cy="0"/>
          <a:chOff x="0" y="0"/>
          <a:chExt cx="0" cy="0"/>
        </a:xfrm>
      </p:grpSpPr>
      <p:sp>
        <p:nvSpPr>
          <p:cNvPr id="166" name="Shape 166"/>
          <p:cNvSpPr txBox="1"/>
          <p:nvPr>
            <p:ph type="title"/>
          </p:nvPr>
        </p:nvSpPr>
        <p:spPr>
          <a:xfrm>
            <a:off x="311700" y="445025"/>
            <a:ext cx="8520600" cy="707400"/>
          </a:xfrm>
          <a:prstGeom prst="rect">
            <a:avLst/>
          </a:prstGeom>
        </p:spPr>
        <p:txBody>
          <a:bodyPr anchorCtr="0" anchor="t" bIns="91425" lIns="91425" rIns="91425" wrap="square" tIns="91425">
            <a:noAutofit/>
          </a:bodyPr>
          <a:lstStyle/>
          <a:p>
            <a:pPr indent="0" lvl="0" marL="0">
              <a:spcBef>
                <a:spcPts val="0"/>
              </a:spcBef>
              <a:buNone/>
            </a:pPr>
            <a:r>
              <a:rPr lang="en"/>
              <a:t>Electrons</a:t>
            </a:r>
          </a:p>
        </p:txBody>
      </p:sp>
      <p:sp>
        <p:nvSpPr>
          <p:cNvPr id="167" name="Shape 167"/>
          <p:cNvSpPr txBox="1"/>
          <p:nvPr>
            <p:ph idx="1" type="body"/>
          </p:nvPr>
        </p:nvSpPr>
        <p:spPr>
          <a:xfrm>
            <a:off x="311700" y="1266325"/>
            <a:ext cx="8520600" cy="3302700"/>
          </a:xfrm>
          <a:prstGeom prst="rect">
            <a:avLst/>
          </a:prstGeom>
        </p:spPr>
        <p:txBody>
          <a:bodyPr anchorCtr="0" anchor="t" bIns="91425" lIns="91425" rIns="91425" wrap="square" tIns="91425">
            <a:noAutofit/>
          </a:bodyPr>
          <a:lstStyle/>
          <a:p>
            <a:pPr indent="-342900" lvl="0" marL="457200" rtl="0">
              <a:lnSpc>
                <a:spcPct val="200000"/>
              </a:lnSpc>
              <a:spcBef>
                <a:spcPts val="0"/>
              </a:spcBef>
              <a:spcAft>
                <a:spcPts val="0"/>
              </a:spcAft>
              <a:buSzPts val="1800"/>
              <a:buChar char="-"/>
            </a:pPr>
            <a:r>
              <a:rPr lang="en"/>
              <a:t>Electricity</a:t>
            </a:r>
            <a:r>
              <a:rPr lang="en"/>
              <a:t> is made out of </a:t>
            </a:r>
            <a:r>
              <a:rPr lang="en"/>
              <a:t>particles</a:t>
            </a:r>
            <a:r>
              <a:rPr lang="en"/>
              <a:t>, later are electrons, which are pulled from the atoms of the material. </a:t>
            </a:r>
          </a:p>
          <a:p>
            <a:pPr indent="-342900" lvl="0" marL="457200" rtl="0">
              <a:lnSpc>
                <a:spcPct val="200000"/>
              </a:lnSpc>
              <a:spcBef>
                <a:spcPts val="0"/>
              </a:spcBef>
              <a:spcAft>
                <a:spcPts val="0"/>
              </a:spcAft>
              <a:buSzPts val="1800"/>
              <a:buChar char="-"/>
            </a:pPr>
            <a:r>
              <a:rPr lang="en"/>
              <a:t>The </a:t>
            </a:r>
            <a:r>
              <a:rPr lang="en"/>
              <a:t>electrons</a:t>
            </a:r>
            <a:r>
              <a:rPr lang="en"/>
              <a:t> are all exactly the same no matter what the material or substance they come from.</a:t>
            </a:r>
          </a:p>
          <a:p>
            <a:pPr indent="-342900" lvl="0" marL="457200">
              <a:lnSpc>
                <a:spcPct val="200000"/>
              </a:lnSpc>
              <a:spcBef>
                <a:spcPts val="0"/>
              </a:spcBef>
              <a:buSzPts val="1800"/>
              <a:buChar char="-"/>
            </a:pPr>
            <a:r>
              <a:rPr lang="en"/>
              <a:t>Electrons are </a:t>
            </a:r>
            <a:r>
              <a:rPr lang="en"/>
              <a:t>negatively</a:t>
            </a:r>
            <a:r>
              <a:rPr lang="en"/>
              <a:t> charged.</a:t>
            </a:r>
          </a:p>
        </p:txBody>
      </p:sp>
      <p:pic>
        <p:nvPicPr>
          <p:cNvPr id="168" name="Shape 168"/>
          <p:cNvPicPr preferRelativeResize="0"/>
          <p:nvPr/>
        </p:nvPicPr>
        <p:blipFill>
          <a:blip r:embed="rId3">
            <a:alphaModFix/>
          </a:blip>
          <a:stretch>
            <a:fillRect/>
          </a:stretch>
        </p:blipFill>
        <p:spPr>
          <a:xfrm>
            <a:off x="5244350" y="2729500"/>
            <a:ext cx="2951075" cy="22134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2" name="Shape 172"/>
        <p:cNvGrpSpPr/>
        <p:nvPr/>
      </p:nvGrpSpPr>
      <p:grpSpPr>
        <a:xfrm>
          <a:off x="0" y="0"/>
          <a:ext cx="0" cy="0"/>
          <a:chOff x="0" y="0"/>
          <a:chExt cx="0" cy="0"/>
        </a:xfrm>
      </p:grpSpPr>
      <p:sp>
        <p:nvSpPr>
          <p:cNvPr id="173" name="Shape 173"/>
          <p:cNvSpPr txBox="1"/>
          <p:nvPr>
            <p:ph type="title"/>
          </p:nvPr>
        </p:nvSpPr>
        <p:spPr>
          <a:xfrm>
            <a:off x="311700" y="445025"/>
            <a:ext cx="8520600" cy="707400"/>
          </a:xfrm>
          <a:prstGeom prst="rect">
            <a:avLst/>
          </a:prstGeom>
        </p:spPr>
        <p:txBody>
          <a:bodyPr anchorCtr="0" anchor="t" bIns="91425" lIns="91425" rIns="91425" wrap="square" tIns="91425">
            <a:noAutofit/>
          </a:bodyPr>
          <a:lstStyle/>
          <a:p>
            <a:pPr indent="0" lvl="0" marL="0">
              <a:spcBef>
                <a:spcPts val="0"/>
              </a:spcBef>
              <a:buNone/>
            </a:pPr>
            <a:r>
              <a:rPr lang="en"/>
              <a:t>Luigi Galvani’s Finding(s)</a:t>
            </a:r>
          </a:p>
        </p:txBody>
      </p:sp>
      <p:sp>
        <p:nvSpPr>
          <p:cNvPr id="174" name="Shape 174"/>
          <p:cNvSpPr txBox="1"/>
          <p:nvPr>
            <p:ph idx="1" type="body"/>
          </p:nvPr>
        </p:nvSpPr>
        <p:spPr>
          <a:xfrm>
            <a:off x="311700" y="1266325"/>
            <a:ext cx="8520600" cy="3302700"/>
          </a:xfrm>
          <a:prstGeom prst="rect">
            <a:avLst/>
          </a:prstGeom>
        </p:spPr>
        <p:txBody>
          <a:bodyPr anchorCtr="0" anchor="t" bIns="91425" lIns="91425" rIns="91425" wrap="square" tIns="91425">
            <a:noAutofit/>
          </a:bodyPr>
          <a:lstStyle/>
          <a:p>
            <a:pPr indent="0" lvl="0" marL="0">
              <a:spcBef>
                <a:spcPts val="0"/>
              </a:spcBef>
              <a:buNone/>
            </a:pPr>
            <a:r>
              <a:rPr lang="en" u="sng"/>
              <a:t>Luigi Galvani 1737-1798</a:t>
            </a:r>
          </a:p>
          <a:p>
            <a:pPr indent="0" lvl="0" marL="0">
              <a:spcBef>
                <a:spcPts val="0"/>
              </a:spcBef>
              <a:buNone/>
            </a:pPr>
            <a:r>
              <a:rPr lang="en"/>
              <a:t>He observed that an electric spark from a Leyden jar could cause the muscles in a dead frog’s leg to twitch, and he thought it was some “animal electricity”.</a:t>
            </a:r>
          </a:p>
          <a:p>
            <a:pPr indent="0" lvl="0" marL="0">
              <a:spcBef>
                <a:spcPts val="0"/>
              </a:spcBef>
              <a:buNone/>
            </a:pPr>
            <a:r>
              <a:rPr lang="en"/>
              <a:t>He discovered that all you need to reproduce the same result is two different metals contacting the muscle simultaneously.</a:t>
            </a:r>
          </a:p>
          <a:p>
            <a:pPr indent="0" lvl="0" marL="0">
              <a:spcBef>
                <a:spcPts val="0"/>
              </a:spcBef>
              <a:buNone/>
            </a:pPr>
            <a:r>
              <a:t/>
            </a:r>
            <a:endParaRPr/>
          </a:p>
        </p:txBody>
      </p:sp>
      <p:pic>
        <p:nvPicPr>
          <p:cNvPr id="175" name="Shape 175"/>
          <p:cNvPicPr preferRelativeResize="0"/>
          <p:nvPr/>
        </p:nvPicPr>
        <p:blipFill>
          <a:blip r:embed="rId3">
            <a:alphaModFix/>
          </a:blip>
          <a:stretch>
            <a:fillRect/>
          </a:stretch>
        </p:blipFill>
        <p:spPr>
          <a:xfrm>
            <a:off x="4639225" y="94300"/>
            <a:ext cx="1298500" cy="177872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9" name="Shape 179"/>
        <p:cNvGrpSpPr/>
        <p:nvPr/>
      </p:nvGrpSpPr>
      <p:grpSpPr>
        <a:xfrm>
          <a:off x="0" y="0"/>
          <a:ext cx="0" cy="0"/>
          <a:chOff x="0" y="0"/>
          <a:chExt cx="0" cy="0"/>
        </a:xfrm>
      </p:grpSpPr>
      <p:sp>
        <p:nvSpPr>
          <p:cNvPr id="180" name="Shape 180"/>
          <p:cNvSpPr txBox="1"/>
          <p:nvPr>
            <p:ph type="title"/>
          </p:nvPr>
        </p:nvSpPr>
        <p:spPr>
          <a:xfrm>
            <a:off x="311700" y="445025"/>
            <a:ext cx="8520600" cy="707400"/>
          </a:xfrm>
          <a:prstGeom prst="rect">
            <a:avLst/>
          </a:prstGeom>
        </p:spPr>
        <p:txBody>
          <a:bodyPr anchorCtr="0" anchor="t" bIns="91425" lIns="91425" rIns="91425" wrap="square" tIns="91425">
            <a:noAutofit/>
          </a:bodyPr>
          <a:lstStyle/>
          <a:p>
            <a:pPr indent="0" lvl="0" marL="0">
              <a:spcBef>
                <a:spcPts val="0"/>
              </a:spcBef>
              <a:buNone/>
            </a:pPr>
            <a:r>
              <a:rPr lang="en"/>
              <a:t>Alessandro Volta’s Finding(s)</a:t>
            </a:r>
          </a:p>
        </p:txBody>
      </p:sp>
      <p:sp>
        <p:nvSpPr>
          <p:cNvPr id="181" name="Shape 181"/>
          <p:cNvSpPr txBox="1"/>
          <p:nvPr>
            <p:ph idx="1" type="body"/>
          </p:nvPr>
        </p:nvSpPr>
        <p:spPr>
          <a:xfrm>
            <a:off x="311700" y="1266325"/>
            <a:ext cx="8520600" cy="3302700"/>
          </a:xfrm>
          <a:prstGeom prst="rect">
            <a:avLst/>
          </a:prstGeom>
        </p:spPr>
        <p:txBody>
          <a:bodyPr anchorCtr="0" anchor="t" bIns="91425" lIns="91425" rIns="91425" wrap="square" tIns="91425">
            <a:noAutofit/>
          </a:bodyPr>
          <a:lstStyle/>
          <a:p>
            <a:pPr indent="0" lvl="0" marL="0">
              <a:spcBef>
                <a:spcPts val="0"/>
              </a:spcBef>
              <a:buNone/>
            </a:pPr>
            <a:r>
              <a:rPr lang="en" u="sng"/>
              <a:t>Alessandro Volta 1745-1827</a:t>
            </a:r>
          </a:p>
          <a:p>
            <a:pPr indent="0" lvl="0" marL="0" rtl="0">
              <a:lnSpc>
                <a:spcPct val="150000"/>
              </a:lnSpc>
              <a:spcBef>
                <a:spcPts val="0"/>
              </a:spcBef>
              <a:buNone/>
            </a:pPr>
            <a:r>
              <a:rPr lang="en"/>
              <a:t>He overlooked Galvani’s experiment and suspected that the electric charge might be from the metals rather than from the muscle. He invented the electric battery through the Crown of Cups which provided the first source of continuous current. </a:t>
            </a:r>
          </a:p>
          <a:p>
            <a:pPr indent="0" lvl="0" marL="0">
              <a:lnSpc>
                <a:spcPct val="150000"/>
              </a:lnSpc>
              <a:spcBef>
                <a:spcPts val="0"/>
              </a:spcBef>
              <a:buNone/>
            </a:pPr>
            <a:r>
              <a:rPr lang="en"/>
              <a:t>The volt (V) was named after him.</a:t>
            </a:r>
          </a:p>
        </p:txBody>
      </p:sp>
      <p:pic>
        <p:nvPicPr>
          <p:cNvPr id="182" name="Shape 182"/>
          <p:cNvPicPr preferRelativeResize="0"/>
          <p:nvPr/>
        </p:nvPicPr>
        <p:blipFill>
          <a:blip r:embed="rId3">
            <a:alphaModFix/>
          </a:blip>
          <a:stretch>
            <a:fillRect/>
          </a:stretch>
        </p:blipFill>
        <p:spPr>
          <a:xfrm>
            <a:off x="5023900" y="3000375"/>
            <a:ext cx="1442475" cy="184112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6" name="Shape 186"/>
        <p:cNvGrpSpPr/>
        <p:nvPr/>
      </p:nvGrpSpPr>
      <p:grpSpPr>
        <a:xfrm>
          <a:off x="0" y="0"/>
          <a:ext cx="0" cy="0"/>
          <a:chOff x="0" y="0"/>
          <a:chExt cx="0" cy="0"/>
        </a:xfrm>
      </p:grpSpPr>
      <p:sp>
        <p:nvSpPr>
          <p:cNvPr id="187" name="Shape 187"/>
          <p:cNvSpPr txBox="1"/>
          <p:nvPr>
            <p:ph type="title"/>
          </p:nvPr>
        </p:nvSpPr>
        <p:spPr>
          <a:xfrm>
            <a:off x="311700" y="445025"/>
            <a:ext cx="8520600" cy="707400"/>
          </a:xfrm>
          <a:prstGeom prst="rect">
            <a:avLst/>
          </a:prstGeom>
        </p:spPr>
        <p:txBody>
          <a:bodyPr anchorCtr="0" anchor="t" bIns="91425" lIns="91425" rIns="91425" wrap="square" tIns="91425">
            <a:noAutofit/>
          </a:bodyPr>
          <a:lstStyle/>
          <a:p>
            <a:pPr indent="0" lvl="0" marL="0">
              <a:spcBef>
                <a:spcPts val="0"/>
              </a:spcBef>
              <a:buNone/>
            </a:pPr>
            <a:r>
              <a:rPr lang="en"/>
              <a:t>The Crown of Cups</a:t>
            </a:r>
          </a:p>
        </p:txBody>
      </p:sp>
      <p:sp>
        <p:nvSpPr>
          <p:cNvPr id="188" name="Shape 188"/>
          <p:cNvSpPr txBox="1"/>
          <p:nvPr>
            <p:ph idx="1" type="body"/>
          </p:nvPr>
        </p:nvSpPr>
        <p:spPr>
          <a:xfrm>
            <a:off x="173050" y="1278925"/>
            <a:ext cx="8520600" cy="3302700"/>
          </a:xfrm>
          <a:prstGeom prst="rect">
            <a:avLst/>
          </a:prstGeom>
        </p:spPr>
        <p:txBody>
          <a:bodyPr anchorCtr="0" anchor="t" bIns="91425" lIns="91425" rIns="91425" wrap="square" tIns="91425">
            <a:noAutofit/>
          </a:bodyPr>
          <a:lstStyle/>
          <a:p>
            <a:pPr indent="0" lvl="0" marL="0">
              <a:lnSpc>
                <a:spcPct val="120000"/>
              </a:lnSpc>
              <a:spcBef>
                <a:spcPts val="0"/>
              </a:spcBef>
              <a:buNone/>
            </a:pPr>
            <a:r>
              <a:rPr lang="en" sz="1700"/>
              <a:t>The Crown of Cups was an experiment done by Volta. He connected a circle of cups together, each cup with a rod of copper and a rod of zinc coming in and out of it. The cups are half filled with salt water and it produced a continuous source of electric current. </a:t>
            </a:r>
            <a:r>
              <a:rPr lang="en" sz="1700"/>
              <a:t>Volta invented the first</a:t>
            </a:r>
          </a:p>
        </p:txBody>
      </p:sp>
      <p:pic>
        <p:nvPicPr>
          <p:cNvPr id="189" name="Shape 189"/>
          <p:cNvPicPr preferRelativeResize="0"/>
          <p:nvPr/>
        </p:nvPicPr>
        <p:blipFill>
          <a:blip r:embed="rId3">
            <a:alphaModFix/>
          </a:blip>
          <a:stretch>
            <a:fillRect/>
          </a:stretch>
        </p:blipFill>
        <p:spPr>
          <a:xfrm>
            <a:off x="4621375" y="2299050"/>
            <a:ext cx="3951875" cy="2098900"/>
          </a:xfrm>
          <a:prstGeom prst="rect">
            <a:avLst/>
          </a:prstGeom>
          <a:noFill/>
          <a:ln>
            <a:noFill/>
          </a:ln>
        </p:spPr>
      </p:pic>
      <p:sp>
        <p:nvSpPr>
          <p:cNvPr id="190" name="Shape 190"/>
          <p:cNvSpPr txBox="1"/>
          <p:nvPr/>
        </p:nvSpPr>
        <p:spPr>
          <a:xfrm>
            <a:off x="159075" y="2535638"/>
            <a:ext cx="4460700" cy="1124700"/>
          </a:xfrm>
          <a:prstGeom prst="rect">
            <a:avLst/>
          </a:prstGeom>
          <a:noFill/>
          <a:ln>
            <a:noFill/>
          </a:ln>
        </p:spPr>
        <p:txBody>
          <a:bodyPr anchorCtr="0" anchor="t" bIns="91425" lIns="91425" rIns="91425" wrap="square" tIns="91425">
            <a:noAutofit/>
          </a:bodyPr>
          <a:lstStyle/>
          <a:p>
            <a:pPr indent="0" lvl="0" marL="0" rtl="0">
              <a:lnSpc>
                <a:spcPct val="120000"/>
              </a:lnSpc>
              <a:spcBef>
                <a:spcPts val="0"/>
              </a:spcBef>
              <a:spcAft>
                <a:spcPts val="1600"/>
              </a:spcAft>
              <a:buNone/>
            </a:pPr>
            <a:r>
              <a:rPr lang="en" sz="1700">
                <a:solidFill>
                  <a:schemeClr val="dk2"/>
                </a:solidFill>
                <a:latin typeface="Open Sans"/>
                <a:ea typeface="Open Sans"/>
                <a:cs typeface="Open Sans"/>
                <a:sym typeface="Open Sans"/>
              </a:rPr>
              <a:t>“battery”, but it took another whole century for the scientists to understand </a:t>
            </a:r>
            <a:r>
              <a:rPr i="1" lang="en" sz="1700">
                <a:solidFill>
                  <a:schemeClr val="dk2"/>
                </a:solidFill>
                <a:latin typeface="Open Sans"/>
                <a:ea typeface="Open Sans"/>
                <a:cs typeface="Open Sans"/>
                <a:sym typeface="Open Sans"/>
              </a:rPr>
              <a:t>why</a:t>
            </a:r>
            <a:r>
              <a:rPr lang="en" sz="1700">
                <a:solidFill>
                  <a:schemeClr val="dk2"/>
                </a:solidFill>
                <a:latin typeface="Open Sans"/>
                <a:ea typeface="Open Sans"/>
                <a:cs typeface="Open Sans"/>
                <a:sym typeface="Open Sans"/>
              </a:rPr>
              <a:t> it worked.</a:t>
            </a: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4" name="Shape 194"/>
        <p:cNvGrpSpPr/>
        <p:nvPr/>
      </p:nvGrpSpPr>
      <p:grpSpPr>
        <a:xfrm>
          <a:off x="0" y="0"/>
          <a:ext cx="0" cy="0"/>
          <a:chOff x="0" y="0"/>
          <a:chExt cx="0" cy="0"/>
        </a:xfrm>
      </p:grpSpPr>
      <p:sp>
        <p:nvSpPr>
          <p:cNvPr id="195" name="Shape 195"/>
          <p:cNvSpPr txBox="1"/>
          <p:nvPr>
            <p:ph type="title"/>
          </p:nvPr>
        </p:nvSpPr>
        <p:spPr>
          <a:xfrm>
            <a:off x="311700" y="445025"/>
            <a:ext cx="8520600" cy="707400"/>
          </a:xfrm>
          <a:prstGeom prst="rect">
            <a:avLst/>
          </a:prstGeom>
        </p:spPr>
        <p:txBody>
          <a:bodyPr anchorCtr="0" anchor="t" bIns="91425" lIns="91425" rIns="91425" wrap="square" tIns="91425">
            <a:noAutofit/>
          </a:bodyPr>
          <a:lstStyle/>
          <a:p>
            <a:pPr indent="0" lvl="0" marL="0">
              <a:spcBef>
                <a:spcPts val="0"/>
              </a:spcBef>
              <a:buNone/>
            </a:pPr>
            <a:r>
              <a:rPr lang="en"/>
              <a:t>Michael Faraday’s Finding(s)</a:t>
            </a:r>
          </a:p>
        </p:txBody>
      </p:sp>
      <p:sp>
        <p:nvSpPr>
          <p:cNvPr id="196" name="Shape 196"/>
          <p:cNvSpPr txBox="1"/>
          <p:nvPr>
            <p:ph idx="1" type="body"/>
          </p:nvPr>
        </p:nvSpPr>
        <p:spPr>
          <a:xfrm>
            <a:off x="311700" y="1266325"/>
            <a:ext cx="8520600" cy="3302700"/>
          </a:xfrm>
          <a:prstGeom prst="rect">
            <a:avLst/>
          </a:prstGeom>
        </p:spPr>
        <p:txBody>
          <a:bodyPr anchorCtr="0" anchor="t" bIns="91425" lIns="91425" rIns="91425" wrap="square" tIns="91425">
            <a:noAutofit/>
          </a:bodyPr>
          <a:lstStyle/>
          <a:p>
            <a:pPr indent="0" lvl="0" marL="0">
              <a:spcBef>
                <a:spcPts val="0"/>
              </a:spcBef>
              <a:buNone/>
            </a:pPr>
            <a:r>
              <a:rPr lang="en" u="sng"/>
              <a:t>Michael Faraday: 1791-1867</a:t>
            </a:r>
          </a:p>
          <a:p>
            <a:pPr indent="0" lvl="0" marL="0">
              <a:lnSpc>
                <a:spcPct val="200000"/>
              </a:lnSpc>
              <a:spcBef>
                <a:spcPts val="0"/>
              </a:spcBef>
              <a:buNone/>
            </a:pPr>
            <a:r>
              <a:rPr lang="en" sz="1600"/>
              <a:t>Faraday contributed to the study of electromagnetism and electrochemistry. He challenged people to think of electricity and magnetism as fields. He discovered the fundamental relationship that connects electricity and magnetism, later using this knowledge to develop the first electric motor and generator. </a:t>
            </a:r>
          </a:p>
        </p:txBody>
      </p:sp>
      <p:pic>
        <p:nvPicPr>
          <p:cNvPr id="197" name="Shape 197"/>
          <p:cNvPicPr preferRelativeResize="0"/>
          <p:nvPr/>
        </p:nvPicPr>
        <p:blipFill>
          <a:blip r:embed="rId3">
            <a:alphaModFix/>
          </a:blip>
          <a:stretch>
            <a:fillRect/>
          </a:stretch>
        </p:blipFill>
        <p:spPr>
          <a:xfrm>
            <a:off x="6441975" y="3184875"/>
            <a:ext cx="1305200" cy="17448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1" name="Shape 71"/>
        <p:cNvGrpSpPr/>
        <p:nvPr/>
      </p:nvGrpSpPr>
      <p:grpSpPr>
        <a:xfrm>
          <a:off x="0" y="0"/>
          <a:ext cx="0" cy="0"/>
          <a:chOff x="0" y="0"/>
          <a:chExt cx="0" cy="0"/>
        </a:xfrm>
      </p:grpSpPr>
      <p:sp>
        <p:nvSpPr>
          <p:cNvPr id="72" name="Shape 72"/>
          <p:cNvSpPr txBox="1"/>
          <p:nvPr>
            <p:ph type="title"/>
          </p:nvPr>
        </p:nvSpPr>
        <p:spPr>
          <a:xfrm>
            <a:off x="311700" y="445025"/>
            <a:ext cx="8520600" cy="707400"/>
          </a:xfrm>
          <a:prstGeom prst="rect">
            <a:avLst/>
          </a:prstGeom>
        </p:spPr>
        <p:txBody>
          <a:bodyPr anchorCtr="0" anchor="t" bIns="91425" lIns="91425" rIns="91425" wrap="square" tIns="91425">
            <a:noAutofit/>
          </a:bodyPr>
          <a:lstStyle/>
          <a:p>
            <a:pPr indent="0" lvl="0" marL="0">
              <a:spcBef>
                <a:spcPts val="0"/>
              </a:spcBef>
              <a:buNone/>
            </a:pPr>
            <a:r>
              <a:rPr lang="en"/>
              <a:t>First Discovery</a:t>
            </a:r>
          </a:p>
        </p:txBody>
      </p:sp>
      <p:sp>
        <p:nvSpPr>
          <p:cNvPr id="73" name="Shape 73"/>
          <p:cNvSpPr txBox="1"/>
          <p:nvPr>
            <p:ph idx="1" type="body"/>
          </p:nvPr>
        </p:nvSpPr>
        <p:spPr>
          <a:xfrm>
            <a:off x="311700" y="1266325"/>
            <a:ext cx="8520600" cy="3302700"/>
          </a:xfrm>
          <a:prstGeom prst="rect">
            <a:avLst/>
          </a:prstGeom>
        </p:spPr>
        <p:txBody>
          <a:bodyPr anchorCtr="0" anchor="t" bIns="91425" lIns="91425" rIns="91425" wrap="square" tIns="91425">
            <a:noAutofit/>
          </a:bodyPr>
          <a:lstStyle/>
          <a:p>
            <a:pPr indent="0" lvl="0" marL="0">
              <a:lnSpc>
                <a:spcPct val="200000"/>
              </a:lnSpc>
              <a:spcBef>
                <a:spcPts val="0"/>
              </a:spcBef>
              <a:buNone/>
            </a:pPr>
            <a:r>
              <a:rPr lang="en"/>
              <a:t>The first discovery was made by the ancient Greeks. They found out that if you rub an amber rod with a piece of cloth, the amber attracts small pieces of leaves or dust. Our first discovery of electricity was through investigating static.</a:t>
            </a:r>
          </a:p>
        </p:txBody>
      </p:sp>
      <p:pic>
        <p:nvPicPr>
          <p:cNvPr id="74" name="Shape 74"/>
          <p:cNvPicPr preferRelativeResize="0"/>
          <p:nvPr/>
        </p:nvPicPr>
        <p:blipFill>
          <a:blip r:embed="rId3">
            <a:alphaModFix/>
          </a:blip>
          <a:stretch>
            <a:fillRect/>
          </a:stretch>
        </p:blipFill>
        <p:spPr>
          <a:xfrm>
            <a:off x="5055250" y="2893925"/>
            <a:ext cx="2431399" cy="162092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1" name="Shape 201"/>
        <p:cNvGrpSpPr/>
        <p:nvPr/>
      </p:nvGrpSpPr>
      <p:grpSpPr>
        <a:xfrm>
          <a:off x="0" y="0"/>
          <a:ext cx="0" cy="0"/>
          <a:chOff x="0" y="0"/>
          <a:chExt cx="0" cy="0"/>
        </a:xfrm>
      </p:grpSpPr>
      <p:sp>
        <p:nvSpPr>
          <p:cNvPr id="202" name="Shape 202"/>
          <p:cNvSpPr txBox="1"/>
          <p:nvPr>
            <p:ph type="title"/>
          </p:nvPr>
        </p:nvSpPr>
        <p:spPr>
          <a:xfrm>
            <a:off x="311700" y="445025"/>
            <a:ext cx="8520600" cy="707400"/>
          </a:xfrm>
          <a:prstGeom prst="rect">
            <a:avLst/>
          </a:prstGeom>
        </p:spPr>
        <p:txBody>
          <a:bodyPr anchorCtr="0" anchor="t" bIns="91425" lIns="91425" rIns="91425" wrap="square" tIns="91425">
            <a:noAutofit/>
          </a:bodyPr>
          <a:lstStyle/>
          <a:p>
            <a:pPr indent="0" lvl="0" marL="0">
              <a:spcBef>
                <a:spcPts val="0"/>
              </a:spcBef>
              <a:buNone/>
            </a:pPr>
            <a:r>
              <a:rPr lang="en"/>
              <a:t>Georg Simon Ohm’s Finding(s)</a:t>
            </a:r>
          </a:p>
        </p:txBody>
      </p:sp>
      <p:sp>
        <p:nvSpPr>
          <p:cNvPr id="203" name="Shape 203"/>
          <p:cNvSpPr txBox="1"/>
          <p:nvPr>
            <p:ph idx="1" type="body"/>
          </p:nvPr>
        </p:nvSpPr>
        <p:spPr>
          <a:xfrm>
            <a:off x="311700" y="1266325"/>
            <a:ext cx="8520600" cy="3302700"/>
          </a:xfrm>
          <a:prstGeom prst="rect">
            <a:avLst/>
          </a:prstGeom>
        </p:spPr>
        <p:txBody>
          <a:bodyPr anchorCtr="0" anchor="t" bIns="91425" lIns="91425" rIns="91425" wrap="square" tIns="91425">
            <a:noAutofit/>
          </a:bodyPr>
          <a:lstStyle/>
          <a:p>
            <a:pPr indent="0" lvl="0" marL="0">
              <a:lnSpc>
                <a:spcPct val="200000"/>
              </a:lnSpc>
              <a:spcBef>
                <a:spcPts val="0"/>
              </a:spcBef>
              <a:buNone/>
            </a:pPr>
            <a:r>
              <a:rPr lang="en" sz="1600" u="sng"/>
              <a:t>Georg Simon Ohm: 1789-1854</a:t>
            </a:r>
          </a:p>
          <a:p>
            <a:pPr indent="0" lvl="0" marL="0">
              <a:lnSpc>
                <a:spcPct val="200000"/>
              </a:lnSpc>
              <a:spcBef>
                <a:spcPts val="0"/>
              </a:spcBef>
              <a:buNone/>
            </a:pPr>
            <a:r>
              <a:rPr lang="en" sz="1600"/>
              <a:t>Ohm was a German physicist and mathematician. He looked for a relationship between the voltage supplied by a battery and the rate at which the current of electric charge flowed between two points to help further his studies on electricity. He later found that the amount of current flowing through the wires was proportional to the voltage applied to it. </a:t>
            </a:r>
          </a:p>
        </p:txBody>
      </p:sp>
      <p:pic>
        <p:nvPicPr>
          <p:cNvPr id="204" name="Shape 204"/>
          <p:cNvPicPr preferRelativeResize="0"/>
          <p:nvPr/>
        </p:nvPicPr>
        <p:blipFill>
          <a:blip r:embed="rId3">
            <a:alphaModFix/>
          </a:blip>
          <a:stretch>
            <a:fillRect/>
          </a:stretch>
        </p:blipFill>
        <p:spPr>
          <a:xfrm>
            <a:off x="5609951" y="150051"/>
            <a:ext cx="1385900" cy="176197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8" name="Shape 208"/>
        <p:cNvGrpSpPr/>
        <p:nvPr/>
      </p:nvGrpSpPr>
      <p:grpSpPr>
        <a:xfrm>
          <a:off x="0" y="0"/>
          <a:ext cx="0" cy="0"/>
          <a:chOff x="0" y="0"/>
          <a:chExt cx="0" cy="0"/>
        </a:xfrm>
      </p:grpSpPr>
      <p:sp>
        <p:nvSpPr>
          <p:cNvPr id="209" name="Shape 209"/>
          <p:cNvSpPr txBox="1"/>
          <p:nvPr>
            <p:ph type="title"/>
          </p:nvPr>
        </p:nvSpPr>
        <p:spPr>
          <a:xfrm>
            <a:off x="311700" y="445025"/>
            <a:ext cx="8520600" cy="707400"/>
          </a:xfrm>
          <a:prstGeom prst="rect">
            <a:avLst/>
          </a:prstGeom>
        </p:spPr>
        <p:txBody>
          <a:bodyPr anchorCtr="0" anchor="t" bIns="91425" lIns="91425" rIns="91425" wrap="square" tIns="91425">
            <a:noAutofit/>
          </a:bodyPr>
          <a:lstStyle/>
          <a:p>
            <a:pPr indent="0" lvl="0" marL="0">
              <a:spcBef>
                <a:spcPts val="0"/>
              </a:spcBef>
              <a:buNone/>
            </a:pPr>
            <a:r>
              <a:rPr lang="en"/>
              <a:t>Ohm Continued</a:t>
            </a:r>
          </a:p>
        </p:txBody>
      </p:sp>
      <p:sp>
        <p:nvSpPr>
          <p:cNvPr id="210" name="Shape 210"/>
          <p:cNvSpPr txBox="1"/>
          <p:nvPr>
            <p:ph idx="1" type="body"/>
          </p:nvPr>
        </p:nvSpPr>
        <p:spPr>
          <a:xfrm>
            <a:off x="311700" y="1266325"/>
            <a:ext cx="8520600" cy="3302700"/>
          </a:xfrm>
          <a:prstGeom prst="rect">
            <a:avLst/>
          </a:prstGeom>
        </p:spPr>
        <p:txBody>
          <a:bodyPr anchorCtr="0" anchor="t" bIns="91425" lIns="91425" rIns="91425" wrap="square" tIns="91425">
            <a:noAutofit/>
          </a:bodyPr>
          <a:lstStyle/>
          <a:p>
            <a:pPr indent="0" lvl="0" marL="0">
              <a:lnSpc>
                <a:spcPct val="150000"/>
              </a:lnSpc>
              <a:spcBef>
                <a:spcPts val="0"/>
              </a:spcBef>
              <a:buNone/>
            </a:pPr>
            <a:r>
              <a:rPr lang="en"/>
              <a:t>E</a:t>
            </a:r>
            <a:r>
              <a:rPr lang="en"/>
              <a:t>lectric Current — the rate of flow of electric charge, i.e. how much charge moves past per second (measured in amps [A])</a:t>
            </a:r>
          </a:p>
          <a:p>
            <a:pPr indent="0" lvl="0" marL="0">
              <a:lnSpc>
                <a:spcPct val="150000"/>
              </a:lnSpc>
              <a:spcBef>
                <a:spcPts val="0"/>
              </a:spcBef>
              <a:buNone/>
            </a:pPr>
            <a:r>
              <a:rPr lang="en"/>
              <a:t> Voltage — the amount of energy supplied per charge (measured in volts [V])</a:t>
            </a:r>
          </a:p>
          <a:p>
            <a:pPr indent="0" lvl="0" marL="0">
              <a:lnSpc>
                <a:spcPct val="150000"/>
              </a:lnSpc>
              <a:spcBef>
                <a:spcPts val="0"/>
              </a:spcBef>
              <a:buNone/>
            </a:pPr>
            <a:r>
              <a:rPr lang="en"/>
              <a:t>Ohm also went and experimented what effect the wire had on the flow of current by changing the qualities of the wire (material, length, etc.). He found that this also changed the flow of the current. </a:t>
            </a: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4" name="Shape 214"/>
        <p:cNvGrpSpPr/>
        <p:nvPr/>
      </p:nvGrpSpPr>
      <p:grpSpPr>
        <a:xfrm>
          <a:off x="0" y="0"/>
          <a:ext cx="0" cy="0"/>
          <a:chOff x="0" y="0"/>
          <a:chExt cx="0" cy="0"/>
        </a:xfrm>
      </p:grpSpPr>
      <p:sp>
        <p:nvSpPr>
          <p:cNvPr id="215" name="Shape 215"/>
          <p:cNvSpPr txBox="1"/>
          <p:nvPr>
            <p:ph type="title"/>
          </p:nvPr>
        </p:nvSpPr>
        <p:spPr>
          <a:xfrm>
            <a:off x="311700" y="445025"/>
            <a:ext cx="8520600" cy="707400"/>
          </a:xfrm>
          <a:prstGeom prst="rect">
            <a:avLst/>
          </a:prstGeom>
        </p:spPr>
        <p:txBody>
          <a:bodyPr anchorCtr="0" anchor="t" bIns="91425" lIns="91425" rIns="91425" wrap="square" tIns="91425">
            <a:noAutofit/>
          </a:bodyPr>
          <a:lstStyle/>
          <a:p>
            <a:pPr indent="0" lvl="0" marL="0">
              <a:spcBef>
                <a:spcPts val="0"/>
              </a:spcBef>
              <a:buNone/>
            </a:pPr>
            <a:r>
              <a:rPr lang="en"/>
              <a:t>Heike Kamerlingh-Onnes’s Finding(s)</a:t>
            </a:r>
          </a:p>
        </p:txBody>
      </p:sp>
      <p:sp>
        <p:nvSpPr>
          <p:cNvPr id="216" name="Shape 216"/>
          <p:cNvSpPr txBox="1"/>
          <p:nvPr>
            <p:ph idx="1" type="body"/>
          </p:nvPr>
        </p:nvSpPr>
        <p:spPr>
          <a:xfrm>
            <a:off x="311700" y="1266325"/>
            <a:ext cx="8520600" cy="3302700"/>
          </a:xfrm>
          <a:prstGeom prst="rect">
            <a:avLst/>
          </a:prstGeom>
        </p:spPr>
        <p:txBody>
          <a:bodyPr anchorCtr="0" anchor="t" bIns="91425" lIns="91425" rIns="91425" wrap="square" tIns="91425">
            <a:noAutofit/>
          </a:bodyPr>
          <a:lstStyle/>
          <a:p>
            <a:pPr indent="0" lvl="0" marL="0" rtl="0">
              <a:lnSpc>
                <a:spcPct val="100000"/>
              </a:lnSpc>
              <a:spcBef>
                <a:spcPts val="0"/>
              </a:spcBef>
              <a:spcAft>
                <a:spcPts val="0"/>
              </a:spcAft>
              <a:buNone/>
            </a:pPr>
            <a:r>
              <a:rPr lang="en" u="sng">
                <a:solidFill>
                  <a:srgbClr val="666666"/>
                </a:solidFill>
              </a:rPr>
              <a:t>Heike Kamerlingh-Onnes: 1853-1926</a:t>
            </a:r>
          </a:p>
          <a:p>
            <a:pPr indent="0" lvl="0" marL="0" rtl="0">
              <a:lnSpc>
                <a:spcPct val="100000"/>
              </a:lnSpc>
              <a:spcBef>
                <a:spcPts val="0"/>
              </a:spcBef>
              <a:spcAft>
                <a:spcPts val="0"/>
              </a:spcAft>
              <a:buNone/>
            </a:pPr>
            <a:r>
              <a:t/>
            </a:r>
            <a:endParaRPr u="sng">
              <a:solidFill>
                <a:srgbClr val="666666"/>
              </a:solidFill>
            </a:endParaRPr>
          </a:p>
          <a:p>
            <a:pPr indent="0" lvl="0" marL="0" rtl="0">
              <a:lnSpc>
                <a:spcPct val="200000"/>
              </a:lnSpc>
              <a:spcBef>
                <a:spcPts val="0"/>
              </a:spcBef>
              <a:spcAft>
                <a:spcPts val="0"/>
              </a:spcAft>
              <a:buNone/>
            </a:pPr>
            <a:r>
              <a:rPr lang="en">
                <a:solidFill>
                  <a:srgbClr val="666666"/>
                </a:solidFill>
              </a:rPr>
              <a:t>Onnes made low temperature physics research possible for the first time because he managed to liquify helium in 1908. Also in 1911, he found that the resistance of mercury grew smaller and smaller in expected fashion as temperature decreased, but the resistance dropped suddenly to exactly zero at or below temperatures of 4.16 K</a:t>
            </a:r>
          </a:p>
        </p:txBody>
      </p:sp>
      <p:pic>
        <p:nvPicPr>
          <p:cNvPr id="217" name="Shape 217"/>
          <p:cNvPicPr preferRelativeResize="0"/>
          <p:nvPr/>
        </p:nvPicPr>
        <p:blipFill>
          <a:blip r:embed="rId3">
            <a:alphaModFix/>
          </a:blip>
          <a:stretch>
            <a:fillRect/>
          </a:stretch>
        </p:blipFill>
        <p:spPr>
          <a:xfrm>
            <a:off x="6947646" y="106746"/>
            <a:ext cx="1259275" cy="181147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1" name="Shape 221"/>
        <p:cNvGrpSpPr/>
        <p:nvPr/>
      </p:nvGrpSpPr>
      <p:grpSpPr>
        <a:xfrm>
          <a:off x="0" y="0"/>
          <a:ext cx="0" cy="0"/>
          <a:chOff x="0" y="0"/>
          <a:chExt cx="0" cy="0"/>
        </a:xfrm>
      </p:grpSpPr>
      <p:sp>
        <p:nvSpPr>
          <p:cNvPr id="222" name="Shape 222"/>
          <p:cNvSpPr txBox="1"/>
          <p:nvPr>
            <p:ph type="title"/>
          </p:nvPr>
        </p:nvSpPr>
        <p:spPr>
          <a:xfrm>
            <a:off x="311700" y="445025"/>
            <a:ext cx="8520600" cy="707400"/>
          </a:xfrm>
          <a:prstGeom prst="rect">
            <a:avLst/>
          </a:prstGeom>
        </p:spPr>
        <p:txBody>
          <a:bodyPr anchorCtr="0" anchor="t" bIns="91425" lIns="91425" rIns="91425" wrap="square" tIns="91425">
            <a:noAutofit/>
          </a:bodyPr>
          <a:lstStyle/>
          <a:p>
            <a:pPr indent="0" lvl="0" marL="0">
              <a:spcBef>
                <a:spcPts val="0"/>
              </a:spcBef>
              <a:buNone/>
            </a:pPr>
            <a:r>
              <a:rPr lang="en"/>
              <a:t>Other Important Findings</a:t>
            </a:r>
          </a:p>
        </p:txBody>
      </p:sp>
      <p:sp>
        <p:nvSpPr>
          <p:cNvPr id="223" name="Shape 223"/>
          <p:cNvSpPr txBox="1"/>
          <p:nvPr>
            <p:ph idx="1" type="body"/>
          </p:nvPr>
        </p:nvSpPr>
        <p:spPr>
          <a:xfrm>
            <a:off x="311700" y="1266325"/>
            <a:ext cx="8520600" cy="3302700"/>
          </a:xfrm>
          <a:prstGeom prst="rect">
            <a:avLst/>
          </a:prstGeom>
        </p:spPr>
        <p:txBody>
          <a:bodyPr anchorCtr="0" anchor="t" bIns="91425" lIns="91425" rIns="91425" wrap="square" tIns="91425">
            <a:noAutofit/>
          </a:bodyPr>
          <a:lstStyle/>
          <a:p>
            <a:pPr indent="-342900" lvl="0" marL="457200" rtl="0">
              <a:spcBef>
                <a:spcPts val="0"/>
              </a:spcBef>
              <a:spcAft>
                <a:spcPts val="0"/>
              </a:spcAft>
              <a:buSzPts val="1800"/>
              <a:buChar char="●"/>
            </a:pPr>
            <a:r>
              <a:rPr lang="en"/>
              <a:t>J.J Thomson discovers the electron</a:t>
            </a:r>
          </a:p>
          <a:p>
            <a:pPr indent="-342900" lvl="0" marL="457200" rtl="0">
              <a:spcBef>
                <a:spcPts val="0"/>
              </a:spcBef>
              <a:spcAft>
                <a:spcPts val="0"/>
              </a:spcAft>
              <a:buSzPts val="1800"/>
              <a:buAutoNum type="arabicPeriod"/>
            </a:pPr>
            <a:r>
              <a:rPr lang="en"/>
              <a:t>Electricity is made of subatomic particles (later dubbed electrons) which which are pulled from the atoms of the material</a:t>
            </a:r>
          </a:p>
          <a:p>
            <a:pPr indent="-342900" lvl="0" marL="457200" rtl="0">
              <a:spcBef>
                <a:spcPts val="0"/>
              </a:spcBef>
              <a:spcAft>
                <a:spcPts val="0"/>
              </a:spcAft>
              <a:buSzPts val="1800"/>
              <a:buAutoNum type="arabicPeriod"/>
            </a:pPr>
            <a:r>
              <a:rPr lang="en"/>
              <a:t>The electrons are all exactly the same no matter what material or substance they come from (same mass, same charge, etc.)</a:t>
            </a:r>
          </a:p>
          <a:p>
            <a:pPr indent="-342900" lvl="0" marL="457200" rtl="0">
              <a:spcBef>
                <a:spcPts val="0"/>
              </a:spcBef>
              <a:buSzPts val="1800"/>
              <a:buAutoNum type="arabicPeriod"/>
            </a:pPr>
            <a:r>
              <a:rPr lang="en"/>
              <a:t>The electron is negatively charged</a:t>
            </a:r>
          </a:p>
        </p:txBody>
      </p:sp>
      <p:pic>
        <p:nvPicPr>
          <p:cNvPr id="224" name="Shape 224"/>
          <p:cNvPicPr preferRelativeResize="0"/>
          <p:nvPr/>
        </p:nvPicPr>
        <p:blipFill>
          <a:blip r:embed="rId3">
            <a:alphaModFix/>
          </a:blip>
          <a:stretch>
            <a:fillRect/>
          </a:stretch>
        </p:blipFill>
        <p:spPr>
          <a:xfrm>
            <a:off x="4545300" y="1350325"/>
            <a:ext cx="288125" cy="28812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8" name="Shape 228"/>
        <p:cNvGrpSpPr/>
        <p:nvPr/>
      </p:nvGrpSpPr>
      <p:grpSpPr>
        <a:xfrm>
          <a:off x="0" y="0"/>
          <a:ext cx="0" cy="0"/>
          <a:chOff x="0" y="0"/>
          <a:chExt cx="0" cy="0"/>
        </a:xfrm>
      </p:grpSpPr>
      <p:sp>
        <p:nvSpPr>
          <p:cNvPr id="229" name="Shape 229"/>
          <p:cNvSpPr txBox="1"/>
          <p:nvPr>
            <p:ph type="title"/>
          </p:nvPr>
        </p:nvSpPr>
        <p:spPr>
          <a:xfrm>
            <a:off x="311700" y="445025"/>
            <a:ext cx="8520600" cy="707400"/>
          </a:xfrm>
          <a:prstGeom prst="rect">
            <a:avLst/>
          </a:prstGeom>
        </p:spPr>
        <p:txBody>
          <a:bodyPr anchorCtr="0" anchor="t" bIns="91425" lIns="91425" rIns="91425" wrap="square" tIns="91425">
            <a:noAutofit/>
          </a:bodyPr>
          <a:lstStyle/>
          <a:p>
            <a:pPr indent="0" lvl="0" marL="0">
              <a:spcBef>
                <a:spcPts val="0"/>
              </a:spcBef>
              <a:buNone/>
            </a:pPr>
            <a:r>
              <a:rPr lang="en"/>
              <a:t>Common Misconceptions/Mistakes</a:t>
            </a:r>
          </a:p>
        </p:txBody>
      </p:sp>
      <p:sp>
        <p:nvSpPr>
          <p:cNvPr id="230" name="Shape 230"/>
          <p:cNvSpPr txBox="1"/>
          <p:nvPr>
            <p:ph idx="1" type="body"/>
          </p:nvPr>
        </p:nvSpPr>
        <p:spPr>
          <a:xfrm>
            <a:off x="311700" y="1266325"/>
            <a:ext cx="8520600" cy="3302700"/>
          </a:xfrm>
          <a:prstGeom prst="rect">
            <a:avLst/>
          </a:prstGeom>
        </p:spPr>
        <p:txBody>
          <a:bodyPr anchorCtr="0" anchor="t" bIns="91425" lIns="91425" rIns="91425" wrap="square" tIns="91425">
            <a:noAutofit/>
          </a:bodyPr>
          <a:lstStyle/>
          <a:p>
            <a:pPr indent="0" lvl="0" marL="0">
              <a:spcBef>
                <a:spcPts val="0"/>
              </a:spcBef>
              <a:buNone/>
            </a:pPr>
            <a:r>
              <a:rPr lang="en"/>
              <a:t>1. </a:t>
            </a:r>
            <a:r>
              <a:rPr lang="en"/>
              <a:t>Using Coulomb’s Law, a negative or positive sign for the electrostatic force doesn’t determine the quality of the charge between the two objects, it just dictates whether the two charges are attracted by the force or repelled.</a:t>
            </a:r>
          </a:p>
        </p:txBody>
      </p:sp>
      <p:pic>
        <p:nvPicPr>
          <p:cNvPr id="231" name="Shape 231"/>
          <p:cNvPicPr preferRelativeResize="0"/>
          <p:nvPr/>
        </p:nvPicPr>
        <p:blipFill>
          <a:blip r:embed="rId3">
            <a:alphaModFix/>
          </a:blip>
          <a:stretch>
            <a:fillRect/>
          </a:stretch>
        </p:blipFill>
        <p:spPr>
          <a:xfrm>
            <a:off x="729925" y="2511625"/>
            <a:ext cx="3600450" cy="2057400"/>
          </a:xfrm>
          <a:prstGeom prst="rect">
            <a:avLst/>
          </a:prstGeom>
          <a:noFill/>
          <a:ln>
            <a:noFill/>
          </a:ln>
        </p:spPr>
      </p:pic>
      <p:pic>
        <p:nvPicPr>
          <p:cNvPr id="232" name="Shape 232"/>
          <p:cNvPicPr preferRelativeResize="0"/>
          <p:nvPr/>
        </p:nvPicPr>
        <p:blipFill rotWithShape="1">
          <a:blip r:embed="rId4">
            <a:alphaModFix/>
          </a:blip>
          <a:srcRect b="69675" l="0" r="0" t="0"/>
          <a:stretch/>
        </p:blipFill>
        <p:spPr>
          <a:xfrm>
            <a:off x="4682075" y="2750300"/>
            <a:ext cx="3876675" cy="762538"/>
          </a:xfrm>
          <a:prstGeom prst="rect">
            <a:avLst/>
          </a:prstGeom>
          <a:noFill/>
          <a:ln>
            <a:noFill/>
          </a:ln>
        </p:spPr>
      </p:pic>
      <p:pic>
        <p:nvPicPr>
          <p:cNvPr id="233" name="Shape 233"/>
          <p:cNvPicPr preferRelativeResize="0"/>
          <p:nvPr/>
        </p:nvPicPr>
        <p:blipFill rotWithShape="1">
          <a:blip r:embed="rId5">
            <a:alphaModFix/>
          </a:blip>
          <a:srcRect b="7011" l="0" r="0" t="62663"/>
          <a:stretch/>
        </p:blipFill>
        <p:spPr>
          <a:xfrm>
            <a:off x="4682075" y="3963125"/>
            <a:ext cx="3876675" cy="762550"/>
          </a:xfrm>
          <a:prstGeom prst="rect">
            <a:avLst/>
          </a:prstGeom>
          <a:noFill/>
          <a:ln>
            <a:noFill/>
          </a:ln>
        </p:spPr>
      </p:pic>
      <p:sp>
        <p:nvSpPr>
          <p:cNvPr id="234" name="Shape 234"/>
          <p:cNvSpPr txBox="1"/>
          <p:nvPr/>
        </p:nvSpPr>
        <p:spPr>
          <a:xfrm>
            <a:off x="5619925" y="2475500"/>
            <a:ext cx="1925100" cy="350100"/>
          </a:xfrm>
          <a:prstGeom prst="rect">
            <a:avLst/>
          </a:prstGeom>
          <a:noFill/>
          <a:ln>
            <a:noFill/>
          </a:ln>
        </p:spPr>
        <p:txBody>
          <a:bodyPr anchorCtr="0" anchor="t" bIns="91425" lIns="91425" rIns="91425" wrap="square" tIns="91425">
            <a:noAutofit/>
          </a:bodyPr>
          <a:lstStyle/>
          <a:p>
            <a:pPr indent="0" lvl="0" marL="0" algn="ctr">
              <a:spcBef>
                <a:spcPts val="0"/>
              </a:spcBef>
              <a:buNone/>
            </a:pPr>
            <a:r>
              <a:rPr lang="en">
                <a:solidFill>
                  <a:schemeClr val="dk2"/>
                </a:solidFill>
                <a:latin typeface="Open Sans"/>
                <a:ea typeface="Open Sans"/>
                <a:cs typeface="Open Sans"/>
                <a:sym typeface="Open Sans"/>
              </a:rPr>
              <a:t>“Positive” force</a:t>
            </a:r>
          </a:p>
        </p:txBody>
      </p:sp>
      <p:sp>
        <p:nvSpPr>
          <p:cNvPr id="235" name="Shape 235"/>
          <p:cNvSpPr txBox="1"/>
          <p:nvPr/>
        </p:nvSpPr>
        <p:spPr>
          <a:xfrm>
            <a:off x="5657850" y="3562925"/>
            <a:ext cx="1925100" cy="350100"/>
          </a:xfrm>
          <a:prstGeom prst="rect">
            <a:avLst/>
          </a:prstGeom>
          <a:noFill/>
          <a:ln>
            <a:noFill/>
          </a:ln>
        </p:spPr>
        <p:txBody>
          <a:bodyPr anchorCtr="0" anchor="t" bIns="91425" lIns="91425" rIns="91425" wrap="square" tIns="91425">
            <a:noAutofit/>
          </a:bodyPr>
          <a:lstStyle/>
          <a:p>
            <a:pPr indent="0" lvl="0" marL="0" rtl="0" algn="ctr">
              <a:spcBef>
                <a:spcPts val="0"/>
              </a:spcBef>
              <a:buNone/>
            </a:pPr>
            <a:r>
              <a:rPr lang="en">
                <a:solidFill>
                  <a:schemeClr val="dk2"/>
                </a:solidFill>
                <a:latin typeface="Open Sans"/>
                <a:ea typeface="Open Sans"/>
                <a:cs typeface="Open Sans"/>
                <a:sym typeface="Open Sans"/>
              </a:rPr>
              <a:t>“Negative” force</a:t>
            </a: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9" name="Shape 239"/>
        <p:cNvGrpSpPr/>
        <p:nvPr/>
      </p:nvGrpSpPr>
      <p:grpSpPr>
        <a:xfrm>
          <a:off x="0" y="0"/>
          <a:ext cx="0" cy="0"/>
          <a:chOff x="0" y="0"/>
          <a:chExt cx="0" cy="0"/>
        </a:xfrm>
      </p:grpSpPr>
      <p:pic>
        <p:nvPicPr>
          <p:cNvPr id="240" name="Shape 240"/>
          <p:cNvPicPr preferRelativeResize="0"/>
          <p:nvPr/>
        </p:nvPicPr>
        <p:blipFill>
          <a:blip r:embed="rId3">
            <a:alphaModFix/>
          </a:blip>
          <a:stretch>
            <a:fillRect/>
          </a:stretch>
        </p:blipFill>
        <p:spPr>
          <a:xfrm>
            <a:off x="2771775" y="2511625"/>
            <a:ext cx="3600450" cy="2057400"/>
          </a:xfrm>
          <a:prstGeom prst="rect">
            <a:avLst/>
          </a:prstGeom>
          <a:noFill/>
          <a:ln>
            <a:noFill/>
          </a:ln>
        </p:spPr>
      </p:pic>
      <p:sp>
        <p:nvSpPr>
          <p:cNvPr id="241" name="Shape 241"/>
          <p:cNvSpPr txBox="1"/>
          <p:nvPr>
            <p:ph type="title"/>
          </p:nvPr>
        </p:nvSpPr>
        <p:spPr>
          <a:xfrm>
            <a:off x="311700" y="445025"/>
            <a:ext cx="8520600" cy="707400"/>
          </a:xfrm>
          <a:prstGeom prst="rect">
            <a:avLst/>
          </a:prstGeom>
        </p:spPr>
        <p:txBody>
          <a:bodyPr anchorCtr="0" anchor="t" bIns="91425" lIns="91425" rIns="91425" wrap="square" tIns="91425">
            <a:noAutofit/>
          </a:bodyPr>
          <a:lstStyle/>
          <a:p>
            <a:pPr indent="0" lvl="0" marL="0" rtl="0">
              <a:spcBef>
                <a:spcPts val="0"/>
              </a:spcBef>
              <a:buNone/>
            </a:pPr>
            <a:r>
              <a:rPr lang="en"/>
              <a:t>Common Misconceptions/Mistakes</a:t>
            </a:r>
          </a:p>
        </p:txBody>
      </p:sp>
      <p:sp>
        <p:nvSpPr>
          <p:cNvPr id="242" name="Shape 242"/>
          <p:cNvSpPr txBox="1"/>
          <p:nvPr>
            <p:ph idx="1" type="body"/>
          </p:nvPr>
        </p:nvSpPr>
        <p:spPr>
          <a:xfrm>
            <a:off x="311700" y="1266325"/>
            <a:ext cx="8520600" cy="3302700"/>
          </a:xfrm>
          <a:prstGeom prst="rect">
            <a:avLst/>
          </a:prstGeom>
        </p:spPr>
        <p:txBody>
          <a:bodyPr anchorCtr="0" anchor="t" bIns="91425" lIns="91425" rIns="91425" wrap="square" tIns="91425">
            <a:noAutofit/>
          </a:bodyPr>
          <a:lstStyle/>
          <a:p>
            <a:pPr indent="0" lvl="0" marL="0" rtl="0">
              <a:spcBef>
                <a:spcPts val="0"/>
              </a:spcBef>
              <a:buNone/>
            </a:pPr>
            <a:r>
              <a:rPr lang="en"/>
              <a:t>2. Don’t forget to square r, as this is the most common mistake surrounding this equation.</a:t>
            </a:r>
          </a:p>
        </p:txBody>
      </p:sp>
      <p:sp>
        <p:nvSpPr>
          <p:cNvPr id="243" name="Shape 243"/>
          <p:cNvSpPr/>
          <p:nvPr/>
        </p:nvSpPr>
        <p:spPr>
          <a:xfrm>
            <a:off x="5207650" y="3647783"/>
            <a:ext cx="470400" cy="427800"/>
          </a:xfrm>
          <a:prstGeom prst="rect">
            <a:avLst/>
          </a:prstGeom>
          <a:noFill/>
          <a:ln cap="flat" cmpd="sng" w="28575">
            <a:solidFill>
              <a:srgbClr val="FF0000"/>
            </a:solidFill>
            <a:prstDash val="solid"/>
            <a:round/>
            <a:headEnd len="med" w="med" type="none"/>
            <a:tailEnd len="med" w="med" type="none"/>
          </a:ln>
        </p:spPr>
        <p:txBody>
          <a:bodyPr anchorCtr="0" anchor="ctr" bIns="91425" lIns="91425" rIns="91425" wrap="square" tIns="91425">
            <a:noAutofit/>
          </a:bodyPr>
          <a:lstStyle/>
          <a:p>
            <a:pPr indent="0" lvl="0" marL="0">
              <a:spcBef>
                <a:spcPts val="0"/>
              </a:spcBef>
              <a:buNone/>
            </a:pPr>
            <a:r>
              <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7" name="Shape 247"/>
        <p:cNvGrpSpPr/>
        <p:nvPr/>
      </p:nvGrpSpPr>
      <p:grpSpPr>
        <a:xfrm>
          <a:off x="0" y="0"/>
          <a:ext cx="0" cy="0"/>
          <a:chOff x="0" y="0"/>
          <a:chExt cx="0" cy="0"/>
        </a:xfrm>
      </p:grpSpPr>
      <p:sp>
        <p:nvSpPr>
          <p:cNvPr id="248" name="Shape 248"/>
          <p:cNvSpPr txBox="1"/>
          <p:nvPr>
            <p:ph type="title"/>
          </p:nvPr>
        </p:nvSpPr>
        <p:spPr>
          <a:xfrm>
            <a:off x="311700" y="445025"/>
            <a:ext cx="8520600" cy="707400"/>
          </a:xfrm>
          <a:prstGeom prst="rect">
            <a:avLst/>
          </a:prstGeom>
        </p:spPr>
        <p:txBody>
          <a:bodyPr anchorCtr="0" anchor="t" bIns="91425" lIns="91425" rIns="91425" wrap="square" tIns="91425">
            <a:noAutofit/>
          </a:bodyPr>
          <a:lstStyle/>
          <a:p>
            <a:pPr indent="0" lvl="0" marL="0">
              <a:spcBef>
                <a:spcPts val="0"/>
              </a:spcBef>
              <a:buNone/>
            </a:pPr>
            <a:r>
              <a:rPr lang="en"/>
              <a:t>Common Misconceptions/Mistakes</a:t>
            </a:r>
          </a:p>
          <a:p>
            <a:pPr indent="0" lvl="0" marL="0">
              <a:spcBef>
                <a:spcPts val="0"/>
              </a:spcBef>
              <a:buNone/>
            </a:pPr>
            <a:r>
              <a:t/>
            </a:r>
            <a:endParaRPr/>
          </a:p>
        </p:txBody>
      </p:sp>
      <p:sp>
        <p:nvSpPr>
          <p:cNvPr id="249" name="Shape 249"/>
          <p:cNvSpPr txBox="1"/>
          <p:nvPr>
            <p:ph idx="1" type="body"/>
          </p:nvPr>
        </p:nvSpPr>
        <p:spPr>
          <a:xfrm>
            <a:off x="311700" y="1266325"/>
            <a:ext cx="8520600" cy="1288200"/>
          </a:xfrm>
          <a:prstGeom prst="rect">
            <a:avLst/>
          </a:prstGeom>
        </p:spPr>
        <p:txBody>
          <a:bodyPr anchorCtr="0" anchor="t" bIns="91425" lIns="91425" rIns="91425" wrap="square" tIns="91425">
            <a:noAutofit/>
          </a:bodyPr>
          <a:lstStyle/>
          <a:p>
            <a:pPr indent="0" lvl="0" marL="0">
              <a:spcBef>
                <a:spcPts val="0"/>
              </a:spcBef>
              <a:buNone/>
            </a:pPr>
            <a:r>
              <a:rPr lang="en"/>
              <a:t>3. Protons don’t move from atom to atom, they stay in the nucleus; electrons do the moving to create charges, an excess of electrons meaning that the object is negatively charged and a lack of electrons meaning that the object is positively charged.</a:t>
            </a:r>
          </a:p>
        </p:txBody>
      </p:sp>
      <p:pic>
        <p:nvPicPr>
          <p:cNvPr id="250" name="Shape 250"/>
          <p:cNvPicPr preferRelativeResize="0"/>
          <p:nvPr/>
        </p:nvPicPr>
        <p:blipFill>
          <a:blip r:embed="rId3">
            <a:alphaModFix/>
          </a:blip>
          <a:stretch>
            <a:fillRect/>
          </a:stretch>
        </p:blipFill>
        <p:spPr>
          <a:xfrm>
            <a:off x="2732175" y="2638325"/>
            <a:ext cx="3501401" cy="2334275"/>
          </a:xfrm>
          <a:prstGeom prst="rect">
            <a:avLst/>
          </a:prstGeom>
          <a:noFill/>
          <a:ln>
            <a:noFill/>
          </a:ln>
        </p:spPr>
      </p:pic>
      <p:sp>
        <p:nvSpPr>
          <p:cNvPr id="251" name="Shape 251"/>
          <p:cNvSpPr txBox="1"/>
          <p:nvPr/>
        </p:nvSpPr>
        <p:spPr>
          <a:xfrm>
            <a:off x="6495000" y="2798300"/>
            <a:ext cx="2337300" cy="369600"/>
          </a:xfrm>
          <a:prstGeom prst="rect">
            <a:avLst/>
          </a:prstGeom>
          <a:noFill/>
          <a:ln>
            <a:noFill/>
          </a:ln>
        </p:spPr>
        <p:txBody>
          <a:bodyPr anchorCtr="0" anchor="t" bIns="91425" lIns="91425" rIns="91425" wrap="square" tIns="91425">
            <a:noAutofit/>
          </a:bodyPr>
          <a:lstStyle/>
          <a:p>
            <a:pPr indent="0" lvl="0" marL="0">
              <a:spcBef>
                <a:spcPts val="0"/>
              </a:spcBef>
              <a:buNone/>
            </a:pPr>
            <a:r>
              <a:rPr lang="en">
                <a:solidFill>
                  <a:schemeClr val="dk2"/>
                </a:solidFill>
                <a:latin typeface="Open Sans"/>
                <a:ea typeface="Open Sans"/>
                <a:cs typeface="Open Sans"/>
                <a:sym typeface="Open Sans"/>
              </a:rPr>
              <a:t>Usually, the electrons on the outer layer of the atom move from atom to atom if a strong enough electrostatic force is introduced.</a:t>
            </a:r>
          </a:p>
        </p:txBody>
      </p:sp>
      <p:cxnSp>
        <p:nvCxnSpPr>
          <p:cNvPr id="252" name="Shape 252"/>
          <p:cNvCxnSpPr>
            <a:stCxn id="251" idx="1"/>
          </p:cNvCxnSpPr>
          <p:nvPr/>
        </p:nvCxnSpPr>
        <p:spPr>
          <a:xfrm rot="10800000">
            <a:off x="4939200" y="2866400"/>
            <a:ext cx="1555800" cy="116700"/>
          </a:xfrm>
          <a:prstGeom prst="straightConnector1">
            <a:avLst/>
          </a:prstGeom>
          <a:noFill/>
          <a:ln cap="flat" cmpd="sng" w="9525">
            <a:solidFill>
              <a:schemeClr val="dk2"/>
            </a:solidFill>
            <a:prstDash val="solid"/>
            <a:round/>
            <a:headEnd len="lg" w="lg" type="none"/>
            <a:tailEnd len="lg" w="lg" type="none"/>
          </a:ln>
        </p:spPr>
      </p:cxnSp>
      <p:cxnSp>
        <p:nvCxnSpPr>
          <p:cNvPr id="253" name="Shape 253"/>
          <p:cNvCxnSpPr>
            <a:stCxn id="251" idx="1"/>
          </p:cNvCxnSpPr>
          <p:nvPr/>
        </p:nvCxnSpPr>
        <p:spPr>
          <a:xfrm flipH="1">
            <a:off x="5522700" y="2983100"/>
            <a:ext cx="972300" cy="670800"/>
          </a:xfrm>
          <a:prstGeom prst="straightConnector1">
            <a:avLst/>
          </a:prstGeom>
          <a:noFill/>
          <a:ln cap="flat" cmpd="sng" w="9525">
            <a:solidFill>
              <a:schemeClr val="dk2"/>
            </a:solidFill>
            <a:prstDash val="solid"/>
            <a:round/>
            <a:headEnd len="lg" w="lg" type="none"/>
            <a:tailEnd len="lg" w="lg" type="none"/>
          </a:ln>
        </p:spPr>
      </p:cxnSp>
      <p:cxnSp>
        <p:nvCxnSpPr>
          <p:cNvPr id="254" name="Shape 254"/>
          <p:cNvCxnSpPr>
            <a:stCxn id="251" idx="1"/>
          </p:cNvCxnSpPr>
          <p:nvPr/>
        </p:nvCxnSpPr>
        <p:spPr>
          <a:xfrm flipH="1">
            <a:off x="4628100" y="2983100"/>
            <a:ext cx="1866900" cy="1857000"/>
          </a:xfrm>
          <a:prstGeom prst="straightConnector1">
            <a:avLst/>
          </a:prstGeom>
          <a:noFill/>
          <a:ln cap="flat" cmpd="sng" w="9525">
            <a:solidFill>
              <a:schemeClr val="dk2"/>
            </a:solidFill>
            <a:prstDash val="solid"/>
            <a:round/>
            <a:headEnd len="lg" w="lg" type="none"/>
            <a:tailEnd len="lg" w="lg" type="none"/>
          </a:ln>
        </p:spPr>
      </p:cxn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8" name="Shape 258"/>
        <p:cNvGrpSpPr/>
        <p:nvPr/>
      </p:nvGrpSpPr>
      <p:grpSpPr>
        <a:xfrm>
          <a:off x="0" y="0"/>
          <a:ext cx="0" cy="0"/>
          <a:chOff x="0" y="0"/>
          <a:chExt cx="0" cy="0"/>
        </a:xfrm>
      </p:grpSpPr>
      <p:sp>
        <p:nvSpPr>
          <p:cNvPr id="259" name="Shape 259"/>
          <p:cNvSpPr txBox="1"/>
          <p:nvPr>
            <p:ph type="title"/>
          </p:nvPr>
        </p:nvSpPr>
        <p:spPr>
          <a:xfrm>
            <a:off x="311700" y="445025"/>
            <a:ext cx="8520600" cy="707400"/>
          </a:xfrm>
          <a:prstGeom prst="rect">
            <a:avLst/>
          </a:prstGeom>
        </p:spPr>
        <p:txBody>
          <a:bodyPr anchorCtr="0" anchor="t" bIns="91425" lIns="91425" rIns="91425" wrap="square" tIns="91425">
            <a:noAutofit/>
          </a:bodyPr>
          <a:lstStyle/>
          <a:p>
            <a:pPr indent="0" lvl="0" marL="0">
              <a:spcBef>
                <a:spcPts val="0"/>
              </a:spcBef>
              <a:buNone/>
            </a:pPr>
            <a:r>
              <a:rPr lang="en"/>
              <a:t>Common Misconceptions/Mistakes</a:t>
            </a:r>
          </a:p>
        </p:txBody>
      </p:sp>
      <p:sp>
        <p:nvSpPr>
          <p:cNvPr id="260" name="Shape 260"/>
          <p:cNvSpPr txBox="1"/>
          <p:nvPr>
            <p:ph idx="1" type="body"/>
          </p:nvPr>
        </p:nvSpPr>
        <p:spPr>
          <a:xfrm>
            <a:off x="311700" y="1266325"/>
            <a:ext cx="8520600" cy="3302700"/>
          </a:xfrm>
          <a:prstGeom prst="rect">
            <a:avLst/>
          </a:prstGeom>
        </p:spPr>
        <p:txBody>
          <a:bodyPr anchorCtr="0" anchor="t" bIns="91425" lIns="91425" rIns="91425" wrap="square" tIns="91425">
            <a:noAutofit/>
          </a:bodyPr>
          <a:lstStyle/>
          <a:p>
            <a:pPr indent="0" lvl="0" marL="0">
              <a:spcBef>
                <a:spcPts val="0"/>
              </a:spcBef>
              <a:buNone/>
            </a:pPr>
            <a:r>
              <a:rPr lang="en"/>
              <a:t>4. All “forms” of electricity are the same-”positive” and “negative” electricity don’t exist. Electricity is made of identical subatomic particles, electrons, that travel from atom to atom.</a:t>
            </a:r>
          </a:p>
        </p:txBody>
      </p:sp>
      <p:pic>
        <p:nvPicPr>
          <p:cNvPr id="261" name="Shape 261"/>
          <p:cNvPicPr preferRelativeResize="0"/>
          <p:nvPr/>
        </p:nvPicPr>
        <p:blipFill>
          <a:blip r:embed="rId3">
            <a:alphaModFix/>
          </a:blip>
          <a:stretch>
            <a:fillRect/>
          </a:stretch>
        </p:blipFill>
        <p:spPr>
          <a:xfrm>
            <a:off x="3216988" y="2316800"/>
            <a:ext cx="2710026" cy="2710026"/>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5" name="Shape 265"/>
        <p:cNvGrpSpPr/>
        <p:nvPr/>
      </p:nvGrpSpPr>
      <p:grpSpPr>
        <a:xfrm>
          <a:off x="0" y="0"/>
          <a:ext cx="0" cy="0"/>
          <a:chOff x="0" y="0"/>
          <a:chExt cx="0" cy="0"/>
        </a:xfrm>
      </p:grpSpPr>
      <p:sp>
        <p:nvSpPr>
          <p:cNvPr id="266" name="Shape 266"/>
          <p:cNvSpPr txBox="1"/>
          <p:nvPr>
            <p:ph type="title"/>
          </p:nvPr>
        </p:nvSpPr>
        <p:spPr>
          <a:xfrm>
            <a:off x="311700" y="445025"/>
            <a:ext cx="8520600" cy="707400"/>
          </a:xfrm>
          <a:prstGeom prst="rect">
            <a:avLst/>
          </a:prstGeom>
        </p:spPr>
        <p:txBody>
          <a:bodyPr anchorCtr="0" anchor="t" bIns="91425" lIns="91425" rIns="91425" wrap="square" tIns="91425">
            <a:noAutofit/>
          </a:bodyPr>
          <a:lstStyle/>
          <a:p>
            <a:pPr indent="0" lvl="0" marL="0">
              <a:spcBef>
                <a:spcPts val="0"/>
              </a:spcBef>
              <a:buNone/>
            </a:pPr>
            <a:r>
              <a:rPr lang="en"/>
              <a:t>Common Misconceptions/Mistakes</a:t>
            </a:r>
          </a:p>
          <a:p>
            <a:pPr indent="0" lvl="0" marL="0">
              <a:spcBef>
                <a:spcPts val="0"/>
              </a:spcBef>
              <a:buNone/>
            </a:pPr>
            <a:r>
              <a:t/>
            </a:r>
            <a:endParaRPr/>
          </a:p>
        </p:txBody>
      </p:sp>
      <p:sp>
        <p:nvSpPr>
          <p:cNvPr id="267" name="Shape 267"/>
          <p:cNvSpPr txBox="1"/>
          <p:nvPr>
            <p:ph idx="1" type="body"/>
          </p:nvPr>
        </p:nvSpPr>
        <p:spPr>
          <a:xfrm>
            <a:off x="311700" y="1266325"/>
            <a:ext cx="8520600" cy="3302700"/>
          </a:xfrm>
          <a:prstGeom prst="rect">
            <a:avLst/>
          </a:prstGeom>
        </p:spPr>
        <p:txBody>
          <a:bodyPr anchorCtr="0" anchor="t" bIns="91425" lIns="91425" rIns="91425" wrap="square" tIns="91425">
            <a:noAutofit/>
          </a:bodyPr>
          <a:lstStyle/>
          <a:p>
            <a:pPr indent="0" lvl="0" marL="0">
              <a:spcBef>
                <a:spcPts val="0"/>
              </a:spcBef>
              <a:buNone/>
            </a:pPr>
            <a:r>
              <a:rPr lang="en"/>
              <a:t>5. While voltage is on the left side of the equation, isolated from the other variables, it isn’t the dependent variable-the dependent variable is current, I. So, to fix this, you could reform the equation to isolate I and end up with I=V/R.</a:t>
            </a:r>
          </a:p>
        </p:txBody>
      </p:sp>
      <p:pic>
        <p:nvPicPr>
          <p:cNvPr id="268" name="Shape 268"/>
          <p:cNvPicPr preferRelativeResize="0"/>
          <p:nvPr/>
        </p:nvPicPr>
        <p:blipFill>
          <a:blip r:embed="rId3">
            <a:alphaModFix/>
          </a:blip>
          <a:stretch>
            <a:fillRect/>
          </a:stretch>
        </p:blipFill>
        <p:spPr>
          <a:xfrm>
            <a:off x="2828532" y="3283294"/>
            <a:ext cx="3486925" cy="1285725"/>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2" name="Shape 272"/>
        <p:cNvGrpSpPr/>
        <p:nvPr/>
      </p:nvGrpSpPr>
      <p:grpSpPr>
        <a:xfrm>
          <a:off x="0" y="0"/>
          <a:ext cx="0" cy="0"/>
          <a:chOff x="0" y="0"/>
          <a:chExt cx="0" cy="0"/>
        </a:xfrm>
      </p:grpSpPr>
      <p:sp>
        <p:nvSpPr>
          <p:cNvPr id="273" name="Shape 273"/>
          <p:cNvSpPr txBox="1"/>
          <p:nvPr>
            <p:ph type="title"/>
          </p:nvPr>
        </p:nvSpPr>
        <p:spPr>
          <a:xfrm>
            <a:off x="311700" y="445025"/>
            <a:ext cx="8520600" cy="707400"/>
          </a:xfrm>
          <a:prstGeom prst="rect">
            <a:avLst/>
          </a:prstGeom>
        </p:spPr>
        <p:txBody>
          <a:bodyPr anchorCtr="0" anchor="t" bIns="91425" lIns="91425" rIns="91425" wrap="square" tIns="91425">
            <a:noAutofit/>
          </a:bodyPr>
          <a:lstStyle/>
          <a:p>
            <a:pPr indent="0" lvl="0" marL="0">
              <a:spcBef>
                <a:spcPts val="0"/>
              </a:spcBef>
              <a:buNone/>
            </a:pPr>
            <a:r>
              <a:rPr lang="en"/>
              <a:t>Common Misconceptions/Mistakes</a:t>
            </a:r>
          </a:p>
        </p:txBody>
      </p:sp>
      <p:sp>
        <p:nvSpPr>
          <p:cNvPr id="274" name="Shape 274"/>
          <p:cNvSpPr txBox="1"/>
          <p:nvPr>
            <p:ph idx="1" type="body"/>
          </p:nvPr>
        </p:nvSpPr>
        <p:spPr>
          <a:xfrm>
            <a:off x="311700" y="1266325"/>
            <a:ext cx="8520600" cy="3302700"/>
          </a:xfrm>
          <a:prstGeom prst="rect">
            <a:avLst/>
          </a:prstGeom>
        </p:spPr>
        <p:txBody>
          <a:bodyPr anchorCtr="0" anchor="t" bIns="91425" lIns="91425" rIns="91425" wrap="square" tIns="91425">
            <a:noAutofit/>
          </a:bodyPr>
          <a:lstStyle/>
          <a:p>
            <a:pPr indent="0" lvl="0" marL="0">
              <a:spcBef>
                <a:spcPts val="0"/>
              </a:spcBef>
              <a:buNone/>
            </a:pPr>
            <a:r>
              <a:rPr lang="en"/>
              <a:t>6. Current doesn’t always flow if the path is closed and in a loop-there needs to be a voltage difference. Current is directly proportional to this voltage difference.</a:t>
            </a:r>
          </a:p>
        </p:txBody>
      </p:sp>
      <p:pic>
        <p:nvPicPr>
          <p:cNvPr id="275" name="Shape 275"/>
          <p:cNvPicPr preferRelativeResize="0"/>
          <p:nvPr/>
        </p:nvPicPr>
        <p:blipFill rotWithShape="1">
          <a:blip r:embed="rId3">
            <a:alphaModFix/>
          </a:blip>
          <a:srcRect b="13547" l="0" r="0" t="0"/>
          <a:stretch/>
        </p:blipFill>
        <p:spPr>
          <a:xfrm>
            <a:off x="2992263" y="2595525"/>
            <a:ext cx="3159476" cy="2371001"/>
          </a:xfrm>
          <a:prstGeom prst="rect">
            <a:avLst/>
          </a:prstGeom>
          <a:noFill/>
          <a:ln>
            <a:noFill/>
          </a:ln>
        </p:spPr>
      </p:pic>
      <p:sp>
        <p:nvSpPr>
          <p:cNvPr id="276" name="Shape 276"/>
          <p:cNvSpPr txBox="1"/>
          <p:nvPr/>
        </p:nvSpPr>
        <p:spPr>
          <a:xfrm>
            <a:off x="311700" y="2895525"/>
            <a:ext cx="2566200" cy="865200"/>
          </a:xfrm>
          <a:prstGeom prst="rect">
            <a:avLst/>
          </a:prstGeom>
          <a:noFill/>
          <a:ln>
            <a:noFill/>
          </a:ln>
        </p:spPr>
        <p:txBody>
          <a:bodyPr anchorCtr="0" anchor="t" bIns="91425" lIns="91425" rIns="91425" wrap="square" tIns="91425">
            <a:noAutofit/>
          </a:bodyPr>
          <a:lstStyle/>
          <a:p>
            <a:pPr indent="0" lvl="0" marL="0">
              <a:spcBef>
                <a:spcPts val="0"/>
              </a:spcBef>
              <a:buNone/>
            </a:pPr>
            <a:r>
              <a:rPr lang="en">
                <a:solidFill>
                  <a:schemeClr val="dk2"/>
                </a:solidFill>
                <a:latin typeface="Open Sans"/>
                <a:ea typeface="Open Sans"/>
                <a:cs typeface="Open Sans"/>
                <a:sym typeface="Open Sans"/>
              </a:rPr>
              <a:t>In this example, current travels from the wires to the tool because there is a voltage difference between the the two-as a result, the person is shocked.</a:t>
            </a:r>
          </a:p>
        </p:txBody>
      </p:sp>
      <p:cxnSp>
        <p:nvCxnSpPr>
          <p:cNvPr id="277" name="Shape 277"/>
          <p:cNvCxnSpPr/>
          <p:nvPr/>
        </p:nvCxnSpPr>
        <p:spPr>
          <a:xfrm>
            <a:off x="2877900" y="3328125"/>
            <a:ext cx="632100" cy="345300"/>
          </a:xfrm>
          <a:prstGeom prst="straightConnector1">
            <a:avLst/>
          </a:prstGeom>
          <a:noFill/>
          <a:ln cap="flat" cmpd="sng" w="9525">
            <a:solidFill>
              <a:srgbClr val="000000"/>
            </a:solidFill>
            <a:prstDash val="solid"/>
            <a:round/>
            <a:headEnd len="lg" w="lg" type="none"/>
            <a:tailEnd len="lg" w="lg" type="none"/>
          </a:ln>
        </p:spPr>
      </p:cxnSp>
      <p:cxnSp>
        <p:nvCxnSpPr>
          <p:cNvPr id="278" name="Shape 278"/>
          <p:cNvCxnSpPr>
            <a:stCxn id="276" idx="3"/>
          </p:cNvCxnSpPr>
          <p:nvPr/>
        </p:nvCxnSpPr>
        <p:spPr>
          <a:xfrm>
            <a:off x="2877900" y="3328125"/>
            <a:ext cx="2022600" cy="432900"/>
          </a:xfrm>
          <a:prstGeom prst="straightConnector1">
            <a:avLst/>
          </a:prstGeom>
          <a:noFill/>
          <a:ln cap="flat" cmpd="sng" w="9525">
            <a:solidFill>
              <a:srgbClr val="000000"/>
            </a:solidFill>
            <a:prstDash val="solid"/>
            <a:round/>
            <a:headEnd len="lg" w="lg" type="none"/>
            <a:tailEnd len="lg" w="lg" type="none"/>
          </a:ln>
        </p:spPr>
      </p:cxn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8" name="Shape 78"/>
        <p:cNvGrpSpPr/>
        <p:nvPr/>
      </p:nvGrpSpPr>
      <p:grpSpPr>
        <a:xfrm>
          <a:off x="0" y="0"/>
          <a:ext cx="0" cy="0"/>
          <a:chOff x="0" y="0"/>
          <a:chExt cx="0" cy="0"/>
        </a:xfrm>
      </p:grpSpPr>
      <p:sp>
        <p:nvSpPr>
          <p:cNvPr id="79" name="Shape 79"/>
          <p:cNvSpPr txBox="1"/>
          <p:nvPr>
            <p:ph type="title"/>
          </p:nvPr>
        </p:nvSpPr>
        <p:spPr>
          <a:xfrm>
            <a:off x="311700" y="445025"/>
            <a:ext cx="8520600" cy="707400"/>
          </a:xfrm>
          <a:prstGeom prst="rect">
            <a:avLst/>
          </a:prstGeom>
        </p:spPr>
        <p:txBody>
          <a:bodyPr anchorCtr="0" anchor="t" bIns="91425" lIns="91425" rIns="91425" wrap="square" tIns="91425">
            <a:noAutofit/>
          </a:bodyPr>
          <a:lstStyle/>
          <a:p>
            <a:pPr indent="0" lvl="0" marL="0">
              <a:spcBef>
                <a:spcPts val="0"/>
              </a:spcBef>
              <a:buNone/>
            </a:pPr>
            <a:r>
              <a:rPr lang="en"/>
              <a:t>William Gilbert’s Founding(s)</a:t>
            </a:r>
          </a:p>
        </p:txBody>
      </p:sp>
      <p:sp>
        <p:nvSpPr>
          <p:cNvPr id="80" name="Shape 80"/>
          <p:cNvSpPr txBox="1"/>
          <p:nvPr>
            <p:ph idx="1" type="body"/>
          </p:nvPr>
        </p:nvSpPr>
        <p:spPr>
          <a:xfrm>
            <a:off x="311700" y="1266325"/>
            <a:ext cx="8520600" cy="3302700"/>
          </a:xfrm>
          <a:prstGeom prst="rect">
            <a:avLst/>
          </a:prstGeom>
        </p:spPr>
        <p:txBody>
          <a:bodyPr anchorCtr="0" anchor="t" bIns="91425" lIns="91425" rIns="91425" wrap="square" tIns="91425">
            <a:noAutofit/>
          </a:bodyPr>
          <a:lstStyle/>
          <a:p>
            <a:pPr indent="0" lvl="0" marL="0">
              <a:lnSpc>
                <a:spcPct val="200000"/>
              </a:lnSpc>
              <a:spcBef>
                <a:spcPts val="0"/>
              </a:spcBef>
              <a:buNone/>
            </a:pPr>
            <a:r>
              <a:rPr lang="en" u="sng"/>
              <a:t>William Gilbert: 1544-1603</a:t>
            </a:r>
          </a:p>
          <a:p>
            <a:pPr indent="0" lvl="0" marL="0" rtl="0">
              <a:lnSpc>
                <a:spcPct val="200000"/>
              </a:lnSpc>
              <a:spcBef>
                <a:spcPts val="0"/>
              </a:spcBef>
              <a:buNone/>
            </a:pPr>
            <a:r>
              <a:rPr lang="en"/>
              <a:t>William Gilbert found that some materials can be electrified, like amber, glass, gems, and other materials. But, he also found that others can not, like metals. He tested this discovery by trying to electrify different materials. </a:t>
            </a:r>
          </a:p>
          <a:p>
            <a:pPr indent="0" lvl="0" marL="0">
              <a:lnSpc>
                <a:spcPct val="200000"/>
              </a:lnSpc>
              <a:spcBef>
                <a:spcPts val="0"/>
              </a:spcBef>
              <a:buNone/>
            </a:pPr>
            <a:r>
              <a:rPr lang="en"/>
              <a:t>Some materials worked while some </a:t>
            </a:r>
            <a:r>
              <a:rPr lang="en"/>
              <a:t>did not. </a:t>
            </a:r>
          </a:p>
        </p:txBody>
      </p:sp>
      <p:pic>
        <p:nvPicPr>
          <p:cNvPr id="81" name="Shape 81"/>
          <p:cNvPicPr preferRelativeResize="0"/>
          <p:nvPr/>
        </p:nvPicPr>
        <p:blipFill>
          <a:blip r:embed="rId3">
            <a:alphaModFix/>
          </a:blip>
          <a:stretch>
            <a:fillRect/>
          </a:stretch>
        </p:blipFill>
        <p:spPr>
          <a:xfrm>
            <a:off x="7211631" y="2924725"/>
            <a:ext cx="1671126" cy="2218775"/>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2" name="Shape 282"/>
        <p:cNvGrpSpPr/>
        <p:nvPr/>
      </p:nvGrpSpPr>
      <p:grpSpPr>
        <a:xfrm>
          <a:off x="0" y="0"/>
          <a:ext cx="0" cy="0"/>
          <a:chOff x="0" y="0"/>
          <a:chExt cx="0" cy="0"/>
        </a:xfrm>
      </p:grpSpPr>
      <p:sp>
        <p:nvSpPr>
          <p:cNvPr id="283" name="Shape 283"/>
          <p:cNvSpPr txBox="1"/>
          <p:nvPr>
            <p:ph type="title"/>
          </p:nvPr>
        </p:nvSpPr>
        <p:spPr>
          <a:xfrm>
            <a:off x="311700" y="445025"/>
            <a:ext cx="8520600" cy="707400"/>
          </a:xfrm>
          <a:prstGeom prst="rect">
            <a:avLst/>
          </a:prstGeom>
        </p:spPr>
        <p:txBody>
          <a:bodyPr anchorCtr="0" anchor="t" bIns="91425" lIns="91425" rIns="91425" wrap="square" tIns="91425">
            <a:noAutofit/>
          </a:bodyPr>
          <a:lstStyle/>
          <a:p>
            <a:pPr indent="0" lvl="0" marL="0">
              <a:spcBef>
                <a:spcPts val="0"/>
              </a:spcBef>
              <a:buNone/>
            </a:pPr>
            <a:r>
              <a:rPr lang="en"/>
              <a:t>Works Cited</a:t>
            </a:r>
          </a:p>
        </p:txBody>
      </p:sp>
      <p:sp>
        <p:nvSpPr>
          <p:cNvPr id="284" name="Shape 284"/>
          <p:cNvSpPr txBox="1"/>
          <p:nvPr>
            <p:ph idx="1" type="body"/>
          </p:nvPr>
        </p:nvSpPr>
        <p:spPr>
          <a:xfrm>
            <a:off x="311700" y="1266325"/>
            <a:ext cx="8520600" cy="3302700"/>
          </a:xfrm>
          <a:prstGeom prst="rect">
            <a:avLst/>
          </a:prstGeom>
        </p:spPr>
        <p:txBody>
          <a:bodyPr anchorCtr="0" anchor="t" bIns="91425" lIns="91425" rIns="91425" wrap="square" tIns="91425">
            <a:noAutofit/>
          </a:bodyPr>
          <a:lstStyle/>
          <a:p>
            <a:pPr indent="457200" lvl="0" marL="0" rtl="0">
              <a:spcBef>
                <a:spcPts val="0"/>
              </a:spcBef>
              <a:buNone/>
            </a:pPr>
            <a:r>
              <a:rPr lang="en" sz="1400"/>
              <a:t>Fulmer, Nate. “Lecture Fields &amp; Forces at a Distance.” Fulmerphysics.weebly.com, &lt;</a:t>
            </a:r>
            <a:r>
              <a:rPr lang="en" sz="1400" u="sng">
                <a:solidFill>
                  <a:srgbClr val="4A86E8"/>
                </a:solidFill>
                <a:hlinkClick r:id="rId3"/>
              </a:rPr>
              <a:t>https://fulmerphysics.weebly.com/uploads/5/8/1/6/58166071/lecture_fields___forces_at_a_distance_v1.1.pdf</a:t>
            </a:r>
            <a:r>
              <a:rPr lang="en" sz="1400"/>
              <a:t>.&gt;</a:t>
            </a:r>
          </a:p>
          <a:p>
            <a:pPr indent="457200" lvl="0" marL="0" rtl="0">
              <a:spcBef>
                <a:spcPts val="0"/>
              </a:spcBef>
              <a:buNone/>
            </a:pPr>
            <a:r>
              <a:rPr lang="en" sz="1400"/>
              <a:t>Katz, Eugenii. “Pieter (Petrus) Van Musschenbroek.” , Web.archive.org, &lt;</a:t>
            </a:r>
            <a:r>
              <a:rPr lang="en" sz="1400" u="sng">
                <a:solidFill>
                  <a:srgbClr val="4A86E8"/>
                </a:solidFill>
                <a:hlinkClick r:id="rId4"/>
              </a:rPr>
              <a:t>web.archive.org/web/20090326073456/http://chem.ch.huji.ac.il/history/musschenbroek.htm</a:t>
            </a:r>
            <a:r>
              <a:rPr lang="en" sz="1400"/>
              <a:t>.&gt;</a:t>
            </a:r>
          </a:p>
          <a:p>
            <a:pPr indent="457200" lvl="0" marL="0" rtl="0">
              <a:spcBef>
                <a:spcPts val="0"/>
              </a:spcBef>
              <a:buNone/>
            </a:pPr>
            <a:r>
              <a:t/>
            </a:r>
            <a:endParaRPr sz="1400"/>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8" name="Shape 288"/>
        <p:cNvGrpSpPr/>
        <p:nvPr/>
      </p:nvGrpSpPr>
      <p:grpSpPr>
        <a:xfrm>
          <a:off x="0" y="0"/>
          <a:ext cx="0" cy="0"/>
          <a:chOff x="0" y="0"/>
          <a:chExt cx="0" cy="0"/>
        </a:xfrm>
      </p:grpSpPr>
      <p:sp>
        <p:nvSpPr>
          <p:cNvPr id="289" name="Shape 289"/>
          <p:cNvSpPr txBox="1"/>
          <p:nvPr>
            <p:ph type="title"/>
          </p:nvPr>
        </p:nvSpPr>
        <p:spPr>
          <a:xfrm>
            <a:off x="311700" y="445025"/>
            <a:ext cx="8520600" cy="707400"/>
          </a:xfrm>
          <a:prstGeom prst="rect">
            <a:avLst/>
          </a:prstGeom>
        </p:spPr>
        <p:txBody>
          <a:bodyPr anchorCtr="0" anchor="t" bIns="91425" lIns="91425" rIns="91425" wrap="square" tIns="91425">
            <a:noAutofit/>
          </a:bodyPr>
          <a:lstStyle/>
          <a:p>
            <a:pPr indent="0" lvl="0" marL="0">
              <a:spcBef>
                <a:spcPts val="0"/>
              </a:spcBef>
              <a:buNone/>
            </a:pPr>
            <a:r>
              <a:rPr lang="en"/>
              <a:t>Kahoot</a:t>
            </a:r>
          </a:p>
        </p:txBody>
      </p:sp>
      <p:sp>
        <p:nvSpPr>
          <p:cNvPr id="290" name="Shape 290"/>
          <p:cNvSpPr txBox="1"/>
          <p:nvPr>
            <p:ph idx="1" type="body"/>
          </p:nvPr>
        </p:nvSpPr>
        <p:spPr>
          <a:xfrm>
            <a:off x="311700" y="1266325"/>
            <a:ext cx="8520600" cy="3302700"/>
          </a:xfrm>
          <a:prstGeom prst="rect">
            <a:avLst/>
          </a:prstGeom>
        </p:spPr>
        <p:txBody>
          <a:bodyPr anchorCtr="0" anchor="t" bIns="91425" lIns="91425" rIns="91425" wrap="square" tIns="91425">
            <a:noAutofit/>
          </a:bodyPr>
          <a:lstStyle/>
          <a:p>
            <a:pPr indent="0" lvl="0" marL="0">
              <a:spcBef>
                <a:spcPts val="0"/>
              </a:spcBef>
              <a:buNone/>
            </a:pPr>
            <a:r>
              <a:rPr lang="en" sz="2100" u="sng">
                <a:solidFill>
                  <a:srgbClr val="4A86E8"/>
                </a:solidFill>
                <a:hlinkClick r:id="rId3"/>
              </a:rPr>
              <a:t>https://play.kahoot.it/#/k/24cad1cc-1cf7-47a7-8ef7-8560d9e09efc</a:t>
            </a: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5" name="Shape 85"/>
        <p:cNvGrpSpPr/>
        <p:nvPr/>
      </p:nvGrpSpPr>
      <p:grpSpPr>
        <a:xfrm>
          <a:off x="0" y="0"/>
          <a:ext cx="0" cy="0"/>
          <a:chOff x="0" y="0"/>
          <a:chExt cx="0" cy="0"/>
        </a:xfrm>
      </p:grpSpPr>
      <p:sp>
        <p:nvSpPr>
          <p:cNvPr id="86" name="Shape 86"/>
          <p:cNvSpPr txBox="1"/>
          <p:nvPr>
            <p:ph type="title"/>
          </p:nvPr>
        </p:nvSpPr>
        <p:spPr>
          <a:xfrm>
            <a:off x="311700" y="445025"/>
            <a:ext cx="8520600" cy="707400"/>
          </a:xfrm>
          <a:prstGeom prst="rect">
            <a:avLst/>
          </a:prstGeom>
        </p:spPr>
        <p:txBody>
          <a:bodyPr anchorCtr="0" anchor="t" bIns="91425" lIns="91425" rIns="91425" wrap="square" tIns="91425">
            <a:noAutofit/>
          </a:bodyPr>
          <a:lstStyle/>
          <a:p>
            <a:pPr indent="0" lvl="0" marL="0">
              <a:spcBef>
                <a:spcPts val="0"/>
              </a:spcBef>
              <a:buNone/>
            </a:pPr>
            <a:r>
              <a:rPr lang="en"/>
              <a:t>Electricity</a:t>
            </a:r>
          </a:p>
        </p:txBody>
      </p:sp>
      <p:sp>
        <p:nvSpPr>
          <p:cNvPr id="87" name="Shape 87"/>
          <p:cNvSpPr txBox="1"/>
          <p:nvPr>
            <p:ph idx="1" type="body"/>
          </p:nvPr>
        </p:nvSpPr>
        <p:spPr>
          <a:xfrm>
            <a:off x="311700" y="1266325"/>
            <a:ext cx="8520600" cy="3302700"/>
          </a:xfrm>
          <a:prstGeom prst="rect">
            <a:avLst/>
          </a:prstGeom>
        </p:spPr>
        <p:txBody>
          <a:bodyPr anchorCtr="0" anchor="t" bIns="91425" lIns="91425" rIns="91425" wrap="square" tIns="91425">
            <a:noAutofit/>
          </a:bodyPr>
          <a:lstStyle/>
          <a:p>
            <a:pPr indent="0" lvl="0" marL="0">
              <a:lnSpc>
                <a:spcPct val="200000"/>
              </a:lnSpc>
              <a:spcBef>
                <a:spcPts val="0"/>
              </a:spcBef>
              <a:buNone/>
            </a:pPr>
            <a:r>
              <a:rPr lang="en"/>
              <a:t>After discovering electricity, we came to think of it as a fluid. So, when a substance such as amber was electrified, it was considered to have gained electric fluid. </a:t>
            </a:r>
          </a:p>
        </p:txBody>
      </p:sp>
      <p:pic>
        <p:nvPicPr>
          <p:cNvPr id="88" name="Shape 88"/>
          <p:cNvPicPr preferRelativeResize="0"/>
          <p:nvPr/>
        </p:nvPicPr>
        <p:blipFill>
          <a:blip r:embed="rId3">
            <a:alphaModFix/>
          </a:blip>
          <a:stretch>
            <a:fillRect/>
          </a:stretch>
        </p:blipFill>
        <p:spPr>
          <a:xfrm>
            <a:off x="3592875" y="2299475"/>
            <a:ext cx="4368899" cy="22695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2" name="Shape 92"/>
        <p:cNvGrpSpPr/>
        <p:nvPr/>
      </p:nvGrpSpPr>
      <p:grpSpPr>
        <a:xfrm>
          <a:off x="0" y="0"/>
          <a:ext cx="0" cy="0"/>
          <a:chOff x="0" y="0"/>
          <a:chExt cx="0" cy="0"/>
        </a:xfrm>
      </p:grpSpPr>
      <p:sp>
        <p:nvSpPr>
          <p:cNvPr id="93" name="Shape 93"/>
          <p:cNvSpPr txBox="1"/>
          <p:nvPr>
            <p:ph type="title"/>
          </p:nvPr>
        </p:nvSpPr>
        <p:spPr>
          <a:xfrm>
            <a:off x="311700" y="445025"/>
            <a:ext cx="8520600" cy="707400"/>
          </a:xfrm>
          <a:prstGeom prst="rect">
            <a:avLst/>
          </a:prstGeom>
        </p:spPr>
        <p:txBody>
          <a:bodyPr anchorCtr="0" anchor="t" bIns="91425" lIns="91425" rIns="91425" wrap="square" tIns="91425">
            <a:noAutofit/>
          </a:bodyPr>
          <a:lstStyle/>
          <a:p>
            <a:pPr indent="0" lvl="0" marL="0">
              <a:spcBef>
                <a:spcPts val="0"/>
              </a:spcBef>
              <a:buNone/>
            </a:pPr>
            <a:r>
              <a:rPr lang="en"/>
              <a:t>Otto Von Guericke’s </a:t>
            </a:r>
            <a:r>
              <a:rPr lang="en"/>
              <a:t>Finding</a:t>
            </a:r>
            <a:r>
              <a:rPr lang="en"/>
              <a:t>(s)</a:t>
            </a:r>
          </a:p>
        </p:txBody>
      </p:sp>
      <p:sp>
        <p:nvSpPr>
          <p:cNvPr id="94" name="Shape 94"/>
          <p:cNvSpPr txBox="1"/>
          <p:nvPr>
            <p:ph idx="1" type="body"/>
          </p:nvPr>
        </p:nvSpPr>
        <p:spPr>
          <a:xfrm>
            <a:off x="311700" y="1266325"/>
            <a:ext cx="8520600" cy="3302700"/>
          </a:xfrm>
          <a:prstGeom prst="rect">
            <a:avLst/>
          </a:prstGeom>
        </p:spPr>
        <p:txBody>
          <a:bodyPr anchorCtr="0" anchor="t" bIns="91425" lIns="91425" rIns="91425" wrap="square" tIns="91425">
            <a:noAutofit/>
          </a:bodyPr>
          <a:lstStyle/>
          <a:p>
            <a:pPr indent="0" lvl="0" marL="0">
              <a:spcBef>
                <a:spcPts val="0"/>
              </a:spcBef>
              <a:buNone/>
            </a:pPr>
            <a:r>
              <a:rPr lang="en" u="sng"/>
              <a:t>Otto Von Guericke: 1602-1686</a:t>
            </a:r>
          </a:p>
          <a:p>
            <a:pPr indent="0" lvl="0" marL="0">
              <a:lnSpc>
                <a:spcPct val="200000"/>
              </a:lnSpc>
              <a:spcBef>
                <a:spcPts val="0"/>
              </a:spcBef>
              <a:buNone/>
            </a:pPr>
            <a:r>
              <a:rPr lang="en"/>
              <a:t>Guericke found out that electrics display electrostatic repulsion and attraction, just like magnets. He discovered if any substance was brought near electrified sulfur, the substance would be temporarily electrified. This was the discovery of electrostatic induction.</a:t>
            </a:r>
          </a:p>
        </p:txBody>
      </p:sp>
      <p:pic>
        <p:nvPicPr>
          <p:cNvPr id="95" name="Shape 95"/>
          <p:cNvPicPr preferRelativeResize="0"/>
          <p:nvPr/>
        </p:nvPicPr>
        <p:blipFill>
          <a:blip r:embed="rId3">
            <a:alphaModFix/>
          </a:blip>
          <a:stretch>
            <a:fillRect/>
          </a:stretch>
        </p:blipFill>
        <p:spPr>
          <a:xfrm>
            <a:off x="3171525" y="3274450"/>
            <a:ext cx="1618975" cy="18175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9" name="Shape 99"/>
        <p:cNvGrpSpPr/>
        <p:nvPr/>
      </p:nvGrpSpPr>
      <p:grpSpPr>
        <a:xfrm>
          <a:off x="0" y="0"/>
          <a:ext cx="0" cy="0"/>
          <a:chOff x="0" y="0"/>
          <a:chExt cx="0" cy="0"/>
        </a:xfrm>
      </p:grpSpPr>
      <p:sp>
        <p:nvSpPr>
          <p:cNvPr id="100" name="Shape 100"/>
          <p:cNvSpPr txBox="1"/>
          <p:nvPr>
            <p:ph type="title"/>
          </p:nvPr>
        </p:nvSpPr>
        <p:spPr>
          <a:xfrm>
            <a:off x="311700" y="445025"/>
            <a:ext cx="8520600" cy="707400"/>
          </a:xfrm>
          <a:prstGeom prst="rect">
            <a:avLst/>
          </a:prstGeom>
        </p:spPr>
        <p:txBody>
          <a:bodyPr anchorCtr="0" anchor="t" bIns="91425" lIns="91425" rIns="91425" wrap="square" tIns="91425">
            <a:noAutofit/>
          </a:bodyPr>
          <a:lstStyle/>
          <a:p>
            <a:pPr indent="0" lvl="0" marL="0">
              <a:spcBef>
                <a:spcPts val="0"/>
              </a:spcBef>
              <a:buNone/>
            </a:pPr>
            <a:r>
              <a:rPr lang="en"/>
              <a:t>Stephen Gray’s </a:t>
            </a:r>
            <a:r>
              <a:rPr lang="en"/>
              <a:t>Finding</a:t>
            </a:r>
            <a:r>
              <a:rPr lang="en"/>
              <a:t>(s)</a:t>
            </a:r>
          </a:p>
        </p:txBody>
      </p:sp>
      <p:sp>
        <p:nvSpPr>
          <p:cNvPr id="101" name="Shape 101"/>
          <p:cNvSpPr txBox="1"/>
          <p:nvPr>
            <p:ph idx="1" type="body"/>
          </p:nvPr>
        </p:nvSpPr>
        <p:spPr>
          <a:xfrm>
            <a:off x="311700" y="1266325"/>
            <a:ext cx="8520600" cy="3302700"/>
          </a:xfrm>
          <a:prstGeom prst="rect">
            <a:avLst/>
          </a:prstGeom>
        </p:spPr>
        <p:txBody>
          <a:bodyPr anchorCtr="0" anchor="t" bIns="91425" lIns="91425" rIns="91425" wrap="square" tIns="91425">
            <a:noAutofit/>
          </a:bodyPr>
          <a:lstStyle/>
          <a:p>
            <a:pPr indent="0" lvl="0" marL="0">
              <a:spcBef>
                <a:spcPts val="0"/>
              </a:spcBef>
              <a:buNone/>
            </a:pPr>
            <a:r>
              <a:rPr lang="en" u="sng"/>
              <a:t>Stephen Gray: 1666-1736</a:t>
            </a:r>
          </a:p>
          <a:p>
            <a:pPr indent="0" lvl="0" marL="0">
              <a:lnSpc>
                <a:spcPct val="200000"/>
              </a:lnSpc>
              <a:spcBef>
                <a:spcPts val="0"/>
              </a:spcBef>
              <a:buNone/>
            </a:pPr>
            <a:r>
              <a:rPr lang="en"/>
              <a:t>Stephen Gray made the discovery that electricity moves with an experiment he made.  (Next slide)</a:t>
            </a:r>
          </a:p>
          <a:p>
            <a:pPr indent="0" lvl="0" marL="0">
              <a:spcBef>
                <a:spcPts val="0"/>
              </a:spcBef>
              <a:buNone/>
            </a:pPr>
            <a:r>
              <a:t/>
            </a:r>
            <a:endParaRPr/>
          </a:p>
        </p:txBody>
      </p:sp>
      <p:pic>
        <p:nvPicPr>
          <p:cNvPr id="102" name="Shape 102"/>
          <p:cNvPicPr preferRelativeResize="0"/>
          <p:nvPr/>
        </p:nvPicPr>
        <p:blipFill>
          <a:blip r:embed="rId3">
            <a:alphaModFix/>
          </a:blip>
          <a:stretch>
            <a:fillRect/>
          </a:stretch>
        </p:blipFill>
        <p:spPr>
          <a:xfrm>
            <a:off x="5445213" y="2610950"/>
            <a:ext cx="2085975" cy="21907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6" name="Shape 106"/>
        <p:cNvGrpSpPr/>
        <p:nvPr/>
      </p:nvGrpSpPr>
      <p:grpSpPr>
        <a:xfrm>
          <a:off x="0" y="0"/>
          <a:ext cx="0" cy="0"/>
          <a:chOff x="0" y="0"/>
          <a:chExt cx="0" cy="0"/>
        </a:xfrm>
      </p:grpSpPr>
      <p:sp>
        <p:nvSpPr>
          <p:cNvPr id="107" name="Shape 107"/>
          <p:cNvSpPr txBox="1"/>
          <p:nvPr>
            <p:ph type="title"/>
          </p:nvPr>
        </p:nvSpPr>
        <p:spPr>
          <a:xfrm>
            <a:off x="311700" y="445025"/>
            <a:ext cx="8520600" cy="707400"/>
          </a:xfrm>
          <a:prstGeom prst="rect">
            <a:avLst/>
          </a:prstGeom>
        </p:spPr>
        <p:txBody>
          <a:bodyPr anchorCtr="0" anchor="t" bIns="91425" lIns="91425" rIns="91425" wrap="square" tIns="91425">
            <a:noAutofit/>
          </a:bodyPr>
          <a:lstStyle/>
          <a:p>
            <a:pPr indent="0" lvl="0" marL="0">
              <a:spcBef>
                <a:spcPts val="0"/>
              </a:spcBef>
              <a:buNone/>
            </a:pPr>
            <a:r>
              <a:rPr lang="en"/>
              <a:t>Stephen Gray’s Experiment</a:t>
            </a:r>
          </a:p>
        </p:txBody>
      </p:sp>
      <p:sp>
        <p:nvSpPr>
          <p:cNvPr id="108" name="Shape 108"/>
          <p:cNvSpPr txBox="1"/>
          <p:nvPr>
            <p:ph idx="1" type="body"/>
          </p:nvPr>
        </p:nvSpPr>
        <p:spPr>
          <a:xfrm>
            <a:off x="311700" y="1266325"/>
            <a:ext cx="8520600" cy="3302700"/>
          </a:xfrm>
          <a:prstGeom prst="rect">
            <a:avLst/>
          </a:prstGeom>
        </p:spPr>
        <p:txBody>
          <a:bodyPr anchorCtr="0" anchor="t" bIns="91425" lIns="91425" rIns="91425" wrap="square" tIns="91425">
            <a:noAutofit/>
          </a:bodyPr>
          <a:lstStyle/>
          <a:p>
            <a:pPr indent="-317500" lvl="0" marL="4114800" rtl="0">
              <a:lnSpc>
                <a:spcPct val="200000"/>
              </a:lnSpc>
              <a:spcBef>
                <a:spcPts val="0"/>
              </a:spcBef>
              <a:spcAft>
                <a:spcPts val="0"/>
              </a:spcAft>
              <a:buSzPts val="1400"/>
              <a:buChar char="●"/>
            </a:pPr>
            <a:r>
              <a:rPr lang="en" sz="1400"/>
              <a:t>After rubbing the glass rod with a cloth, he touched the hemp rope with it. This caused the brass ball on the other side to become </a:t>
            </a:r>
            <a:r>
              <a:rPr lang="en" sz="1400"/>
              <a:t>electrified</a:t>
            </a:r>
            <a:r>
              <a:rPr lang="en" sz="1400"/>
              <a:t>.</a:t>
            </a:r>
          </a:p>
          <a:p>
            <a:pPr indent="-317500" lvl="0" marL="4114800">
              <a:lnSpc>
                <a:spcPct val="200000"/>
              </a:lnSpc>
              <a:spcBef>
                <a:spcPts val="0"/>
              </a:spcBef>
              <a:buSzPts val="1400"/>
              <a:buChar char="●"/>
            </a:pPr>
            <a:r>
              <a:rPr lang="en" sz="1400"/>
              <a:t>This made him think that </a:t>
            </a:r>
            <a:r>
              <a:rPr lang="en" sz="1400"/>
              <a:t>electricity</a:t>
            </a:r>
            <a:r>
              <a:rPr lang="en" sz="1400"/>
              <a:t> wanted to spread out as much as possible through a substance. So, electricity moves.</a:t>
            </a:r>
          </a:p>
        </p:txBody>
      </p:sp>
      <p:pic>
        <p:nvPicPr>
          <p:cNvPr id="109" name="Shape 109"/>
          <p:cNvPicPr preferRelativeResize="0"/>
          <p:nvPr/>
        </p:nvPicPr>
        <p:blipFill>
          <a:blip r:embed="rId3">
            <a:alphaModFix/>
          </a:blip>
          <a:stretch>
            <a:fillRect/>
          </a:stretch>
        </p:blipFill>
        <p:spPr>
          <a:xfrm>
            <a:off x="311700" y="1266325"/>
            <a:ext cx="3810000" cy="24003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3" name="Shape 113"/>
        <p:cNvGrpSpPr/>
        <p:nvPr/>
      </p:nvGrpSpPr>
      <p:grpSpPr>
        <a:xfrm>
          <a:off x="0" y="0"/>
          <a:ext cx="0" cy="0"/>
          <a:chOff x="0" y="0"/>
          <a:chExt cx="0" cy="0"/>
        </a:xfrm>
      </p:grpSpPr>
      <p:sp>
        <p:nvSpPr>
          <p:cNvPr id="114" name="Shape 114"/>
          <p:cNvSpPr txBox="1"/>
          <p:nvPr>
            <p:ph type="title"/>
          </p:nvPr>
        </p:nvSpPr>
        <p:spPr>
          <a:xfrm>
            <a:off x="311700" y="445025"/>
            <a:ext cx="8520600" cy="707400"/>
          </a:xfrm>
          <a:prstGeom prst="rect">
            <a:avLst/>
          </a:prstGeom>
        </p:spPr>
        <p:txBody>
          <a:bodyPr anchorCtr="0" anchor="t" bIns="91425" lIns="91425" rIns="91425" wrap="square" tIns="91425">
            <a:noAutofit/>
          </a:bodyPr>
          <a:lstStyle/>
          <a:p>
            <a:pPr indent="0" lvl="0" marL="0">
              <a:spcBef>
                <a:spcPts val="0"/>
              </a:spcBef>
              <a:buNone/>
            </a:pPr>
            <a:r>
              <a:rPr lang="en"/>
              <a:t>Moving Electricity</a:t>
            </a:r>
          </a:p>
        </p:txBody>
      </p:sp>
      <p:sp>
        <p:nvSpPr>
          <p:cNvPr id="115" name="Shape 115"/>
          <p:cNvSpPr txBox="1"/>
          <p:nvPr>
            <p:ph idx="1" type="body"/>
          </p:nvPr>
        </p:nvSpPr>
        <p:spPr>
          <a:xfrm>
            <a:off x="311700" y="1266325"/>
            <a:ext cx="8520600" cy="3302700"/>
          </a:xfrm>
          <a:prstGeom prst="rect">
            <a:avLst/>
          </a:prstGeom>
        </p:spPr>
        <p:txBody>
          <a:bodyPr anchorCtr="0" anchor="t" bIns="91425" lIns="91425" rIns="91425" wrap="square" tIns="91425">
            <a:noAutofit/>
          </a:bodyPr>
          <a:lstStyle/>
          <a:p>
            <a:pPr indent="-317500" lvl="0" marL="457200">
              <a:spcBef>
                <a:spcPts val="0"/>
              </a:spcBef>
              <a:spcAft>
                <a:spcPts val="0"/>
              </a:spcAft>
              <a:buSzPts val="1400"/>
              <a:buChar char="●"/>
            </a:pPr>
            <a:r>
              <a:rPr lang="en" sz="1400"/>
              <a:t>Even though electricity moves, it doesn’t spread through </a:t>
            </a:r>
            <a:r>
              <a:rPr i="1" lang="en" sz="1400"/>
              <a:t>all </a:t>
            </a:r>
            <a:r>
              <a:rPr lang="en" sz="1400"/>
              <a:t>materials very easily. </a:t>
            </a:r>
          </a:p>
          <a:p>
            <a:pPr indent="-317500" lvl="0" marL="457200" rtl="0">
              <a:spcBef>
                <a:spcPts val="0"/>
              </a:spcBef>
              <a:spcAft>
                <a:spcPts val="0"/>
              </a:spcAft>
              <a:buSzPts val="1400"/>
              <a:buChar char="●"/>
            </a:pPr>
            <a:r>
              <a:rPr lang="en" sz="1400"/>
              <a:t>Electrics, like a glass rod, could be connected to a charged sulfur sphere and the ground, but nothing would happen.</a:t>
            </a:r>
          </a:p>
          <a:p>
            <a:pPr indent="-317500" lvl="0" marL="457200" rtl="0">
              <a:spcBef>
                <a:spcPts val="0"/>
              </a:spcBef>
              <a:spcAft>
                <a:spcPts val="0"/>
              </a:spcAft>
              <a:buSzPts val="1400"/>
              <a:buChar char="●"/>
            </a:pPr>
            <a:r>
              <a:rPr lang="en" sz="1400"/>
              <a:t>But when a conductor, like an iron rod, is connected to charged sulfur sphere and the ground, the sphere would </a:t>
            </a:r>
            <a:r>
              <a:rPr lang="en" sz="1400"/>
              <a:t>immediately</a:t>
            </a:r>
            <a:r>
              <a:rPr lang="en" sz="1400"/>
              <a:t> lose all of its charge. The electricity would drain into the ground, where it would spread so it no longer could be detected.</a:t>
            </a:r>
          </a:p>
          <a:p>
            <a:pPr indent="-317500" lvl="0" marL="457200">
              <a:spcBef>
                <a:spcPts val="0"/>
              </a:spcBef>
              <a:buSzPts val="1400"/>
              <a:buChar char="●"/>
            </a:pPr>
            <a:r>
              <a:rPr lang="en" sz="1400"/>
              <a:t>This explained why metals couldn’t be electrified by rubbing them, because when a charge was placed on a metal, the metal would immediately want to get rid of it.</a:t>
            </a:r>
          </a:p>
        </p:txBody>
      </p:sp>
      <p:pic>
        <p:nvPicPr>
          <p:cNvPr id="116" name="Shape 116"/>
          <p:cNvPicPr preferRelativeResize="0"/>
          <p:nvPr/>
        </p:nvPicPr>
        <p:blipFill>
          <a:blip r:embed="rId3">
            <a:alphaModFix/>
          </a:blip>
          <a:stretch>
            <a:fillRect/>
          </a:stretch>
        </p:blipFill>
        <p:spPr>
          <a:xfrm>
            <a:off x="803750" y="3333543"/>
            <a:ext cx="1793225" cy="16516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0" name="Shape 120"/>
        <p:cNvGrpSpPr/>
        <p:nvPr/>
      </p:nvGrpSpPr>
      <p:grpSpPr>
        <a:xfrm>
          <a:off x="0" y="0"/>
          <a:ext cx="0" cy="0"/>
          <a:chOff x="0" y="0"/>
          <a:chExt cx="0" cy="0"/>
        </a:xfrm>
      </p:grpSpPr>
      <p:sp>
        <p:nvSpPr>
          <p:cNvPr id="121" name="Shape 121"/>
          <p:cNvSpPr txBox="1"/>
          <p:nvPr>
            <p:ph type="title"/>
          </p:nvPr>
        </p:nvSpPr>
        <p:spPr>
          <a:xfrm>
            <a:off x="311700" y="445025"/>
            <a:ext cx="8520600" cy="707400"/>
          </a:xfrm>
          <a:prstGeom prst="rect">
            <a:avLst/>
          </a:prstGeom>
        </p:spPr>
        <p:txBody>
          <a:bodyPr anchorCtr="0" anchor="t" bIns="91425" lIns="91425" rIns="91425" wrap="square" tIns="91425">
            <a:noAutofit/>
          </a:bodyPr>
          <a:lstStyle/>
          <a:p>
            <a:pPr indent="0" lvl="0" marL="0">
              <a:spcBef>
                <a:spcPts val="0"/>
              </a:spcBef>
              <a:buNone/>
            </a:pPr>
            <a:r>
              <a:rPr lang="en"/>
              <a:t>Conductors And Insulators</a:t>
            </a:r>
          </a:p>
        </p:txBody>
      </p:sp>
      <p:sp>
        <p:nvSpPr>
          <p:cNvPr id="122" name="Shape 122"/>
          <p:cNvSpPr txBox="1"/>
          <p:nvPr>
            <p:ph idx="1" type="body"/>
          </p:nvPr>
        </p:nvSpPr>
        <p:spPr>
          <a:xfrm>
            <a:off x="311700" y="1266325"/>
            <a:ext cx="8520600" cy="3302700"/>
          </a:xfrm>
          <a:prstGeom prst="rect">
            <a:avLst/>
          </a:prstGeom>
        </p:spPr>
        <p:txBody>
          <a:bodyPr anchorCtr="0" anchor="t" bIns="91425" lIns="91425" rIns="91425" wrap="square" tIns="91425">
            <a:noAutofit/>
          </a:bodyPr>
          <a:lstStyle/>
          <a:p>
            <a:pPr indent="0" lvl="0" marL="0" rtl="0">
              <a:lnSpc>
                <a:spcPct val="200000"/>
              </a:lnSpc>
              <a:spcBef>
                <a:spcPts val="0"/>
              </a:spcBef>
              <a:buNone/>
            </a:pPr>
            <a:r>
              <a:rPr lang="en" sz="2400"/>
              <a:t>Conductors - materials that allow the passage of electricity with great readiness </a:t>
            </a:r>
          </a:p>
          <a:p>
            <a:pPr indent="0" lvl="0" marL="0">
              <a:lnSpc>
                <a:spcPct val="200000"/>
              </a:lnSpc>
              <a:spcBef>
                <a:spcPts val="0"/>
              </a:spcBef>
              <a:buNone/>
            </a:pPr>
            <a:r>
              <a:rPr lang="en" sz="2400"/>
              <a:t>Insulators - materials that resist the flow of electricity</a:t>
            </a:r>
          </a:p>
        </p:txBody>
      </p:sp>
      <p:pic>
        <p:nvPicPr>
          <p:cNvPr id="123" name="Shape 123"/>
          <p:cNvPicPr preferRelativeResize="0"/>
          <p:nvPr/>
        </p:nvPicPr>
        <p:blipFill>
          <a:blip r:embed="rId3">
            <a:alphaModFix/>
          </a:blip>
          <a:stretch>
            <a:fillRect/>
          </a:stretch>
        </p:blipFill>
        <p:spPr>
          <a:xfrm>
            <a:off x="3421575" y="1658825"/>
            <a:ext cx="1911025" cy="1431400"/>
          </a:xfrm>
          <a:prstGeom prst="rect">
            <a:avLst/>
          </a:prstGeom>
          <a:noFill/>
          <a:ln>
            <a:noFill/>
          </a:ln>
        </p:spPr>
      </p:pic>
      <p:pic>
        <p:nvPicPr>
          <p:cNvPr id="124" name="Shape 124"/>
          <p:cNvPicPr preferRelativeResize="0"/>
          <p:nvPr/>
        </p:nvPicPr>
        <p:blipFill>
          <a:blip r:embed="rId4">
            <a:alphaModFix/>
          </a:blip>
          <a:stretch>
            <a:fillRect/>
          </a:stretch>
        </p:blipFill>
        <p:spPr>
          <a:xfrm>
            <a:off x="4588798" y="3357650"/>
            <a:ext cx="2138100" cy="16015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ropic">
  <a:themeElements>
    <a:clrScheme name="Tropic">
      <a:dk1>
        <a:srgbClr val="A1E8D9"/>
      </a:dk1>
      <a:lt1>
        <a:srgbClr val="FFFFFF"/>
      </a:lt1>
      <a:dk2>
        <a:srgbClr val="695D46"/>
      </a:dk2>
      <a:lt2>
        <a:srgbClr val="B3A77D"/>
      </a:lt2>
      <a:accent1>
        <a:srgbClr val="EF6C00"/>
      </a:accent1>
      <a:accent2>
        <a:srgbClr val="009668"/>
      </a:accent2>
      <a:accent3>
        <a:srgbClr val="4DB6AC"/>
      </a:accent3>
      <a:accent4>
        <a:srgbClr val="FF9800"/>
      </a:accent4>
      <a:accent5>
        <a:srgbClr val="CE93D8"/>
      </a:accent5>
      <a:accent6>
        <a:srgbClr val="EEFF41"/>
      </a:accent6>
      <a:hlink>
        <a:srgbClr val="CE93D8"/>
      </a:hlink>
      <a:folHlink>
        <a:srgbClr val="CE93D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