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lay.kahoot.it/#/?quizId=12981a65-25fe-4499-b830-e3c7b700371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nytimes.com/1983/02/22/science/do-enormous-magnets-affect-the-human-body.html" TargetMode="External"/><Relationship Id="rId4" Type="http://schemas.openxmlformats.org/officeDocument/2006/relationships/hyperlink" Target="http://discoverykids.com/articles/how-do-electric-circuits-work/" TargetMode="External"/><Relationship Id="rId9" Type="http://schemas.openxmlformats.org/officeDocument/2006/relationships/image" Target="../media/image16.png"/><Relationship Id="rId5" Type="http://schemas.openxmlformats.org/officeDocument/2006/relationships/hyperlink" Target="https://www.livescience.com/38059-magnetism.html" TargetMode="External"/><Relationship Id="rId6" Type="http://schemas.openxmlformats.org/officeDocument/2006/relationships/hyperlink" Target="http://www.explainthatstuff.com/magnetism.html" TargetMode="External"/><Relationship Id="rId7" Type="http://schemas.openxmlformats.org/officeDocument/2006/relationships/hyperlink" Target="https://www.enotes.com/homework-help/what-function-battery-switch-light-bulb-wires-162635" TargetMode="External"/><Relationship Id="rId8" Type="http://schemas.openxmlformats.org/officeDocument/2006/relationships/hyperlink" Target="http://www.electronics-tutorials.ws/dccircuits/dcp_2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Magnetism and Circuit</a:t>
            </a:r>
            <a:r>
              <a:rPr lang="en"/>
              <a:t> Concepts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Eric Lindstrom, </a:t>
            </a:r>
            <a:r>
              <a:rPr lang="en" sz="1800"/>
              <a:t>Helen Fenske, Atena Jabalameli, Phoebe Daruthayan, Hank Johnstone, and Andrew Ignatian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Electricity does not react instantly, but it moves very quickly 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493050"/>
            <a:ext cx="4703400" cy="3075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Although </a:t>
            </a:r>
            <a:r>
              <a:rPr lang="en"/>
              <a:t>electricity</a:t>
            </a:r>
            <a:r>
              <a:rPr lang="en"/>
              <a:t> seems to move instantly, it does take some time for the current to pass through the circuit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This time is still somewhat quick but is not instant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7302" y="3640998"/>
            <a:ext cx="1577302" cy="143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100" y="1180525"/>
            <a:ext cx="3704693" cy="24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Electricity does not move at the speed of light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While traveling through wires e</a:t>
            </a:r>
            <a:r>
              <a:rPr lang="en"/>
              <a:t>lectricity doesn’t travel at the speed of light</a:t>
            </a:r>
            <a:r>
              <a:rPr lang="en"/>
              <a:t> 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Electricity moves at 1/100 of the speed of light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8399" y="3529276"/>
            <a:ext cx="1410051" cy="138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3288" y="1972538"/>
            <a:ext cx="275272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The g</a:t>
            </a:r>
            <a:r>
              <a:rPr lang="en"/>
              <a:t>eographical</a:t>
            </a:r>
            <a:r>
              <a:rPr lang="en"/>
              <a:t> North Pole is not always the same as the </a:t>
            </a:r>
            <a:r>
              <a:rPr lang="en"/>
              <a:t>magnetic</a:t>
            </a:r>
            <a:r>
              <a:rPr lang="en"/>
              <a:t> North Pole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523950"/>
            <a:ext cx="42960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magnetic North Pole is constantly changing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because surrounding the inner iron core of the earth is a layer of hot liquid metal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This liquid metal creates Earth’s magnetic field and since the liquid can move, so can the magnetic North Pole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650" y="1631100"/>
            <a:ext cx="4196784" cy="25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Not all metals are </a:t>
            </a:r>
            <a:r>
              <a:rPr lang="en"/>
              <a:t>attracted to metals. </a:t>
            </a:r>
            <a:r>
              <a:rPr lang="en"/>
              <a:t> 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4038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Whether an object is magnetic or not </a:t>
            </a:r>
            <a:r>
              <a:rPr lang="en"/>
              <a:t>depends</a:t>
            </a:r>
            <a:r>
              <a:rPr lang="en"/>
              <a:t> on the </a:t>
            </a:r>
            <a:r>
              <a:rPr lang="en"/>
              <a:t>alignment</a:t>
            </a:r>
            <a:r>
              <a:rPr lang="en"/>
              <a:t> of magnetic domains 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Whether the domains line up or not is a result of solids and forces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6212" l="30956" r="8153" t="44673"/>
          <a:stretch/>
        </p:blipFill>
        <p:spPr>
          <a:xfrm>
            <a:off x="5346175" y="2908950"/>
            <a:ext cx="3247776" cy="196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3900" y="971100"/>
            <a:ext cx="4524374" cy="182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7263" y="1152463"/>
            <a:ext cx="4257675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/>
              <a:t>Because a magnet is bigger, it does not always make it stronger.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393025"/>
            <a:ext cx="8520600" cy="317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materials have different amounts of strength 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Some electromagnets are also very strong for their size 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325" y="266382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198375" y="2619375"/>
            <a:ext cx="2402700" cy="24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Kahoot !!!!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https://play.kahoot.it/#/?quizId=12981a65-25fe-4499-b830-e3c7b700371e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Work Cited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http://www.nytimes.com/1983/02/22/science/do-enormous-magnets-affect-the-human-body.html</a:t>
            </a:r>
            <a:r>
              <a:rPr lang="en"/>
              <a:t>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http://discoverykids.com/articles/how-do-electric-circuits-work/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https://www.livescience.com/38059-magnetism.html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http://www.explainthatstuff.com/magnetism.html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https://www.enotes.com/homework-help/what-function-battery-switch-light-bulb-wires-162635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http://www.electronics-tutorials.ws/dccircuits/dcp_2.html</a:t>
            </a:r>
            <a:r>
              <a:rPr lang="en"/>
              <a:t> 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276576" y="3510934"/>
            <a:ext cx="1219425" cy="16754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8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261875" y="3497550"/>
            <a:ext cx="5882100" cy="896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6000">
                <a:solidFill>
                  <a:srgbClr val="000000"/>
                </a:solidFill>
              </a:rPr>
              <a:t>     </a:t>
            </a:r>
            <a:r>
              <a:rPr lang="en" sz="6000" u="sng">
                <a:solidFill>
                  <a:srgbClr val="000000"/>
                </a:solidFill>
              </a:rPr>
              <a:t>Concepts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What is magnetism? 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57300" y="1017725"/>
            <a:ext cx="6492300" cy="4018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en">
                <a:solidFill>
                  <a:srgbClr val="999999"/>
                </a:solidFill>
              </a:rPr>
              <a:t>Magnetism</a:t>
            </a:r>
            <a:r>
              <a:rPr lang="en">
                <a:solidFill>
                  <a:srgbClr val="999999"/>
                </a:solidFill>
              </a:rPr>
              <a:t> is </a:t>
            </a:r>
            <a:r>
              <a:rPr lang="en">
                <a:solidFill>
                  <a:srgbClr val="999999"/>
                </a:solidFill>
              </a:rPr>
              <a:t>a physical phenomenon produced when there is motion in electric charge, thus creating attractive and repulsive forces between different objects</a:t>
            </a:r>
          </a:p>
          <a:p>
            <a:pPr indent="-342900" lvl="0" marL="45720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en">
                <a:solidFill>
                  <a:srgbClr val="999999"/>
                </a:solidFill>
              </a:rPr>
              <a:t>A magnet has two ends called poles, the north pole and the other is called a south pole.</a:t>
            </a:r>
          </a:p>
          <a:p>
            <a:pPr indent="-342900" lvl="0" marL="45720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en">
                <a:solidFill>
                  <a:srgbClr val="999999"/>
                </a:solidFill>
              </a:rPr>
              <a:t>The north pole of a magnet attracts the south pole of another magnet and the south pole of a magnet attracts the north pole of another magnet, while two north pole magnets or two south pole magnets repel each other.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en">
                <a:solidFill>
                  <a:srgbClr val="999999"/>
                </a:solidFill>
              </a:rPr>
              <a:t>Permanent magnets such as Iron or a pole experience the strongest magnetic effects.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Clr>
                <a:srgbClr val="999999"/>
              </a:buClr>
              <a:buSzPts val="1800"/>
              <a:buChar char="●"/>
            </a:pPr>
            <a:r>
              <a:rPr lang="en">
                <a:solidFill>
                  <a:srgbClr val="999999"/>
                </a:solidFill>
              </a:rPr>
              <a:t>Magnetic fields are in the area surrounding magnets, and are caused by the moving current of electricity through a magnet.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b="0" l="8475" r="6771" t="9008"/>
          <a:stretch/>
        </p:blipFill>
        <p:spPr>
          <a:xfrm>
            <a:off x="6649600" y="1017725"/>
            <a:ext cx="2494525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270525"/>
            <a:ext cx="84069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Does it have an effect on people?  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025"/>
            <a:ext cx="5758500" cy="3623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People don’t feel magnetism acting on them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</a:t>
            </a:r>
            <a:r>
              <a:rPr lang="en" sz="1800"/>
              <a:t>uman beings might have a sense of direction based on the earth's magnetism, almost like they have internal compasses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Magnets such as iron </a:t>
            </a:r>
            <a:r>
              <a:rPr lang="en" sz="1800"/>
              <a:t>experienced</a:t>
            </a:r>
            <a:r>
              <a:rPr lang="en" sz="1800"/>
              <a:t> the strongest effects, known as </a:t>
            </a:r>
            <a:r>
              <a:rPr lang="en" sz="1800">
                <a:solidFill>
                  <a:srgbClr val="B7B7B7"/>
                </a:solidFill>
              </a:rPr>
              <a:t>ferromagnetism, which is the only form of magnetism that is strong enough to be felt by people.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But there can be small effect on </a:t>
            </a:r>
            <a:r>
              <a:rPr lang="en" sz="1800"/>
              <a:t>someone's</a:t>
            </a:r>
            <a:r>
              <a:rPr lang="en" sz="1800"/>
              <a:t> vision or heart when under magnetism.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" sz="1800"/>
              <a:t>Studies show that it could be possible for living things to see magnetic waves when put in the correct </a:t>
            </a:r>
            <a:r>
              <a:rPr lang="en" sz="1800"/>
              <a:t>conditions</a:t>
            </a:r>
            <a:r>
              <a:rPr lang="en" sz="1800"/>
              <a:t>. 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825" y="1152025"/>
            <a:ext cx="2706776" cy="249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555600"/>
            <a:ext cx="74094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000"/>
              <a:t>Circuits - How do they work? 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389600"/>
            <a:ext cx="5817600" cy="3179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Circuits are similar to our circulatory system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a circuit is complete the electricity flows in a complete path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a switch is pressed it closes the circuit giving the electricity a complete path to flow through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a circuit is closed electrons can flow through indefinitely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Georg Simon Ohm founded the law (Ohm’s Law) that a current is proportional to the difference in electric energy applied to the ends of the wire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Char char="●"/>
            </a:pPr>
            <a:r>
              <a:rPr lang="en" sz="1800"/>
              <a:t>Ohm also said that everything electronic offers resistance to the flow of energy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4350" y="555600"/>
            <a:ext cx="2795225" cy="279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555600"/>
            <a:ext cx="81459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000"/>
              <a:t>What makes circuits function?</a:t>
            </a:r>
            <a:r>
              <a:rPr lang="en"/>
              <a:t> 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389600"/>
            <a:ext cx="5746500" cy="3179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sz="1800">
                <a:solidFill>
                  <a:srgbClr val="B7B7B7"/>
                </a:solidFill>
              </a:rPr>
              <a:t>An electric circuit is like a pathway, made of wires, that electrons can flow through. 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sz="1800">
                <a:solidFill>
                  <a:srgbClr val="B7B7B7"/>
                </a:solidFill>
              </a:rPr>
              <a:t>A battery or another power source gives the force (voltage) that makes the electrons move. 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sz="1800">
                <a:solidFill>
                  <a:srgbClr val="B7B7B7"/>
                </a:solidFill>
              </a:rPr>
              <a:t>When the electrons get to a device like a light bulb, or your computer, they give it the power to make it work.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sz="1800">
                <a:solidFill>
                  <a:srgbClr val="B7B7B7"/>
                </a:solidFill>
              </a:rPr>
              <a:t>The battery gives the circuit a source of energy.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 sz="1800">
                <a:solidFill>
                  <a:srgbClr val="B7B7B7"/>
                </a:solidFill>
              </a:rPr>
              <a:t>The switch makes it to open or close the electrical circuit, turning the flow of electricity on or off.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buClr>
                <a:srgbClr val="B7B7B7"/>
              </a:buClr>
              <a:buSzPts val="1800"/>
              <a:buChar char="●"/>
            </a:pPr>
            <a:r>
              <a:rPr lang="en" sz="1800">
                <a:solidFill>
                  <a:srgbClr val="B7B7B7"/>
                </a:solidFill>
              </a:rPr>
              <a:t>The light bulb is used to tell whether the electricity is flowing or not.  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426" y="555600"/>
            <a:ext cx="2564250" cy="3337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555600"/>
            <a:ext cx="40122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000"/>
              <a:t>Important Formulas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389600"/>
            <a:ext cx="7932300" cy="3636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Ohm’s law-</a:t>
            </a:r>
            <a:r>
              <a:rPr b="1" lang="en" sz="1800"/>
              <a:t> V = IR</a:t>
            </a:r>
            <a:r>
              <a:rPr lang="en" sz="1800"/>
              <a:t> (voltage equals current multiplied by resistance)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Voltage- </a:t>
            </a:r>
            <a:r>
              <a:rPr b="1" lang="en" sz="1800"/>
              <a:t>V= I x R</a:t>
            </a:r>
            <a:r>
              <a:rPr lang="en" sz="1800"/>
              <a:t> ( voltage is equal to current times the resistance)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Resistance- </a:t>
            </a:r>
            <a:r>
              <a:rPr b="1" lang="en" sz="1800"/>
              <a:t>R= V/I</a:t>
            </a:r>
            <a:r>
              <a:rPr lang="en" sz="1800"/>
              <a:t> (Resistance is equal to the voltage divided by current)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Magnetic Force &amp; Inverse Square Law: </a:t>
            </a:r>
            <a:r>
              <a:rPr b="1" lang="en" sz="1800"/>
              <a:t>F</a:t>
            </a:r>
            <a:r>
              <a:rPr b="1" baseline="-25000" lang="en" sz="1800"/>
              <a:t>B</a:t>
            </a:r>
            <a:r>
              <a:rPr b="1" lang="en" sz="1800"/>
              <a:t> ∝ 1/R</a:t>
            </a:r>
            <a:r>
              <a:rPr b="1" baseline="30000" lang="en" sz="1800"/>
              <a:t>2</a:t>
            </a:r>
            <a:r>
              <a:rPr lang="en" sz="1800"/>
              <a:t>; the magnetic force is inversely proportional to the distance squared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Electric current- </a:t>
            </a:r>
            <a:r>
              <a:rPr b="1" lang="en" sz="1800"/>
              <a:t>I = ∆Q/∆t</a:t>
            </a:r>
            <a:r>
              <a:rPr lang="en" sz="1800"/>
              <a:t> (current equals charge divided by time)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ts val="1800"/>
              <a:buChar char="●"/>
            </a:pPr>
            <a:r>
              <a:rPr lang="en" sz="1800"/>
              <a:t>Ampere’s Law: </a:t>
            </a:r>
            <a:r>
              <a:rPr b="1" lang="en" sz="1800"/>
              <a:t>B ∝I/r</a:t>
            </a:r>
            <a:r>
              <a:rPr lang="en" sz="1800"/>
              <a:t>; the strength of the magnetic field is directly proportional to the current inversely proportional to the distance from the wire.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91" y="0"/>
            <a:ext cx="771521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type="ctrTitle"/>
          </p:nvPr>
        </p:nvSpPr>
        <p:spPr>
          <a:xfrm>
            <a:off x="993028" y="307200"/>
            <a:ext cx="5653200" cy="518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Misconceptions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 battery does not create power, it only makes electrons move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727100"/>
            <a:ext cx="45045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lnSpc>
                <a:spcPct val="150000"/>
              </a:lnSpc>
              <a:spcBef>
                <a:spcPts val="0"/>
              </a:spcBef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The cathode and anode (the positive and negative sides at either end of a traditional battery) are hooked up to an electrical circuit. The chemical reactions in the battery causes a buildup of electrons at the anode.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600" y="1232075"/>
            <a:ext cx="3255150" cy="32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