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embeddedFontLst>
    <p:embeddedFont>
      <p:font typeface="Raleway"/>
      <p:regular r:id="rId17"/>
      <p:bold r:id="rId18"/>
      <p:italic r:id="rId19"/>
      <p:boldItalic r:id="rId20"/>
    </p:embeddedFont>
    <p:embeddedFont>
      <p:font typeface="Syncopate"/>
      <p:regular r:id="rId21"/>
      <p:bold r:id="rId22"/>
    </p:embeddedFont>
    <p:embeddedFont>
      <p:font typeface="Source Sans Pro"/>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Raleway-boldItalic.fntdata"/><Relationship Id="rId22" Type="http://schemas.openxmlformats.org/officeDocument/2006/relationships/font" Target="fonts/Syncopate-bold.fntdata"/><Relationship Id="rId21" Type="http://schemas.openxmlformats.org/officeDocument/2006/relationships/font" Target="fonts/Syncopate-regular.fntdata"/><Relationship Id="rId24" Type="http://schemas.openxmlformats.org/officeDocument/2006/relationships/font" Target="fonts/SourceSansPro-bold.fntdata"/><Relationship Id="rId23" Type="http://schemas.openxmlformats.org/officeDocument/2006/relationships/font" Target="fonts/SourceSansPro-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SourceSansPro-boldItalic.fntdata"/><Relationship Id="rId25" Type="http://schemas.openxmlformats.org/officeDocument/2006/relationships/font" Target="fonts/SourceSansPro-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Raleway-regular.fntdata"/><Relationship Id="rId16" Type="http://schemas.openxmlformats.org/officeDocument/2006/relationships/slide" Target="slides/slide12.xml"/><Relationship Id="rId19" Type="http://schemas.openxmlformats.org/officeDocument/2006/relationships/font" Target="fonts/Raleway-italic.fntdata"/><Relationship Id="rId18" Type="http://schemas.openxmlformats.org/officeDocument/2006/relationships/font" Target="fonts/Raleway-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6" name="Shape 5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p:nvPr/>
        </p:nvSpPr>
        <p:spPr>
          <a:xfrm>
            <a:off x="80700" y="2651100"/>
            <a:ext cx="8982600" cy="2411700"/>
          </a:xfrm>
          <a:prstGeom prst="rect">
            <a:avLst/>
          </a:prstGeom>
          <a:solidFill>
            <a:schemeClr val="accent2"/>
          </a:solidFill>
          <a:ln>
            <a:noFill/>
          </a:ln>
        </p:spPr>
        <p:txBody>
          <a:bodyPr anchorCtr="0" anchor="ctr" bIns="91425" lIns="91425" rIns="91425" wrap="square" tIns="91425">
            <a:noAutofit/>
          </a:bodyPr>
          <a:lstStyle/>
          <a:p>
            <a:pPr indent="0" lvl="0" marL="0">
              <a:spcBef>
                <a:spcPts val="0"/>
              </a:spcBef>
              <a:buNone/>
            </a:pPr>
            <a:r>
              <a:t/>
            </a:r>
            <a:endParaRPr/>
          </a:p>
        </p:txBody>
      </p:sp>
      <p:sp>
        <p:nvSpPr>
          <p:cNvPr id="11" name="Shape 11"/>
          <p:cNvSpPr txBox="1"/>
          <p:nvPr>
            <p:ph type="ctrTitle"/>
          </p:nvPr>
        </p:nvSpPr>
        <p:spPr>
          <a:xfrm>
            <a:off x="485875" y="264475"/>
            <a:ext cx="8183700" cy="1473600"/>
          </a:xfrm>
          <a:prstGeom prst="rect">
            <a:avLst/>
          </a:prstGeom>
        </p:spPr>
        <p:txBody>
          <a:bodyPr anchorCtr="0" anchor="b" bIns="91425" lIns="91425" rIns="91425" wrap="square" tIns="91425"/>
          <a:lstStyle>
            <a:lvl1pPr lvl="0">
              <a:spcBef>
                <a:spcPts val="0"/>
              </a:spcBef>
              <a:buSzPts val="4200"/>
              <a:buNone/>
              <a:defRPr sz="4200"/>
            </a:lvl1pPr>
            <a:lvl2pPr lvl="1">
              <a:spcBef>
                <a:spcPts val="0"/>
              </a:spcBef>
              <a:buSzPts val="4200"/>
              <a:buNone/>
              <a:defRPr sz="4200"/>
            </a:lvl2pPr>
            <a:lvl3pPr lvl="2">
              <a:spcBef>
                <a:spcPts val="0"/>
              </a:spcBef>
              <a:buSzPts val="4200"/>
              <a:buNone/>
              <a:defRPr sz="4200"/>
            </a:lvl3pPr>
            <a:lvl4pPr lvl="3">
              <a:spcBef>
                <a:spcPts val="0"/>
              </a:spcBef>
              <a:buSzPts val="4200"/>
              <a:buNone/>
              <a:defRPr sz="4200"/>
            </a:lvl4pPr>
            <a:lvl5pPr lvl="4">
              <a:spcBef>
                <a:spcPts val="0"/>
              </a:spcBef>
              <a:buSzPts val="4200"/>
              <a:buNone/>
              <a:defRPr sz="4200"/>
            </a:lvl5pPr>
            <a:lvl6pPr lvl="5">
              <a:spcBef>
                <a:spcPts val="0"/>
              </a:spcBef>
              <a:buSzPts val="4200"/>
              <a:buNone/>
              <a:defRPr sz="4200"/>
            </a:lvl6pPr>
            <a:lvl7pPr lvl="6">
              <a:spcBef>
                <a:spcPts val="0"/>
              </a:spcBef>
              <a:buSzPts val="4200"/>
              <a:buNone/>
              <a:defRPr sz="4200"/>
            </a:lvl7pPr>
            <a:lvl8pPr lvl="7">
              <a:spcBef>
                <a:spcPts val="0"/>
              </a:spcBef>
              <a:buSzPts val="4200"/>
              <a:buNone/>
              <a:defRPr sz="4200"/>
            </a:lvl8pPr>
            <a:lvl9pPr lvl="8">
              <a:spcBef>
                <a:spcPts val="0"/>
              </a:spcBef>
              <a:buSzPts val="4200"/>
              <a:buNone/>
              <a:defRPr sz="4200"/>
            </a:lvl9pPr>
          </a:lstStyle>
          <a:p/>
        </p:txBody>
      </p:sp>
      <p:sp>
        <p:nvSpPr>
          <p:cNvPr id="12" name="Shape 12"/>
          <p:cNvSpPr txBox="1"/>
          <p:nvPr>
            <p:ph idx="1" type="subTitle"/>
          </p:nvPr>
        </p:nvSpPr>
        <p:spPr>
          <a:xfrm>
            <a:off x="485875" y="1738075"/>
            <a:ext cx="8183700" cy="861000"/>
          </a:xfrm>
          <a:prstGeom prst="rect">
            <a:avLst/>
          </a:prstGeom>
        </p:spPr>
        <p:txBody>
          <a:bodyPr anchorCtr="0" anchor="t" bIns="91425" lIns="91425" rIns="91425" wrap="square" tIns="91425"/>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p:txBody>
      </p:sp>
      <p:sp>
        <p:nvSpPr>
          <p:cNvPr id="13" name="Shape 13"/>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7" name="Shape 47"/>
        <p:cNvGrpSpPr/>
        <p:nvPr/>
      </p:nvGrpSpPr>
      <p:grpSpPr>
        <a:xfrm>
          <a:off x="0" y="0"/>
          <a:ext cx="0" cy="0"/>
          <a:chOff x="0" y="0"/>
          <a:chExt cx="0" cy="0"/>
        </a:xfrm>
      </p:grpSpPr>
      <p:sp>
        <p:nvSpPr>
          <p:cNvPr id="48" name="Shape 48"/>
          <p:cNvSpPr/>
          <p:nvPr/>
        </p:nvSpPr>
        <p:spPr>
          <a:xfrm>
            <a:off x="80700" y="2651100"/>
            <a:ext cx="8982600" cy="2411700"/>
          </a:xfrm>
          <a:prstGeom prst="rect">
            <a:avLst/>
          </a:prstGeom>
          <a:solidFill>
            <a:schemeClr val="accent2"/>
          </a:solidFill>
          <a:ln>
            <a:noFill/>
          </a:ln>
        </p:spPr>
        <p:txBody>
          <a:bodyPr anchorCtr="0" anchor="ctr" bIns="91425" lIns="91425" rIns="91425" wrap="square" tIns="91425">
            <a:noAutofit/>
          </a:bodyPr>
          <a:lstStyle/>
          <a:p>
            <a:pPr indent="0" lvl="0" marL="0">
              <a:spcBef>
                <a:spcPts val="0"/>
              </a:spcBef>
              <a:buNone/>
            </a:pPr>
            <a:r>
              <a:t/>
            </a:r>
            <a:endParaRPr/>
          </a:p>
        </p:txBody>
      </p:sp>
      <p:sp>
        <p:nvSpPr>
          <p:cNvPr id="49" name="Shape 49"/>
          <p:cNvSpPr txBox="1"/>
          <p:nvPr>
            <p:ph type="title"/>
          </p:nvPr>
        </p:nvSpPr>
        <p:spPr>
          <a:xfrm>
            <a:off x="311700" y="743001"/>
            <a:ext cx="8520600" cy="2006400"/>
          </a:xfrm>
          <a:prstGeom prst="rect">
            <a:avLst/>
          </a:prstGeom>
        </p:spPr>
        <p:txBody>
          <a:bodyPr anchorCtr="0" anchor="b" bIns="91425" lIns="91425" rIns="91425" wrap="square" tIns="91425"/>
          <a:lstStyle>
            <a:lvl1pPr lvl="0" algn="ctr">
              <a:spcBef>
                <a:spcPts val="0"/>
              </a:spcBef>
              <a:buSzPts val="12000"/>
              <a:buFont typeface="Source Sans Pro"/>
              <a:buNone/>
              <a:defRPr sz="12000">
                <a:latin typeface="Source Sans Pro"/>
                <a:ea typeface="Source Sans Pro"/>
                <a:cs typeface="Source Sans Pro"/>
                <a:sym typeface="Source Sans Pro"/>
              </a:defRPr>
            </a:lvl1pPr>
            <a:lvl2pPr lvl="1" algn="ctr">
              <a:spcBef>
                <a:spcPts val="0"/>
              </a:spcBef>
              <a:buSzPts val="12000"/>
              <a:buFont typeface="Source Sans Pro"/>
              <a:buNone/>
              <a:defRPr sz="12000">
                <a:latin typeface="Source Sans Pro"/>
                <a:ea typeface="Source Sans Pro"/>
                <a:cs typeface="Source Sans Pro"/>
                <a:sym typeface="Source Sans Pro"/>
              </a:defRPr>
            </a:lvl2pPr>
            <a:lvl3pPr lvl="2" algn="ctr">
              <a:spcBef>
                <a:spcPts val="0"/>
              </a:spcBef>
              <a:buSzPts val="12000"/>
              <a:buFont typeface="Source Sans Pro"/>
              <a:buNone/>
              <a:defRPr sz="12000">
                <a:latin typeface="Source Sans Pro"/>
                <a:ea typeface="Source Sans Pro"/>
                <a:cs typeface="Source Sans Pro"/>
                <a:sym typeface="Source Sans Pro"/>
              </a:defRPr>
            </a:lvl3pPr>
            <a:lvl4pPr lvl="3" algn="ctr">
              <a:spcBef>
                <a:spcPts val="0"/>
              </a:spcBef>
              <a:buSzPts val="12000"/>
              <a:buFont typeface="Source Sans Pro"/>
              <a:buNone/>
              <a:defRPr sz="12000">
                <a:latin typeface="Source Sans Pro"/>
                <a:ea typeface="Source Sans Pro"/>
                <a:cs typeface="Source Sans Pro"/>
                <a:sym typeface="Source Sans Pro"/>
              </a:defRPr>
            </a:lvl4pPr>
            <a:lvl5pPr lvl="4" algn="ctr">
              <a:spcBef>
                <a:spcPts val="0"/>
              </a:spcBef>
              <a:buSzPts val="12000"/>
              <a:buFont typeface="Source Sans Pro"/>
              <a:buNone/>
              <a:defRPr sz="12000">
                <a:latin typeface="Source Sans Pro"/>
                <a:ea typeface="Source Sans Pro"/>
                <a:cs typeface="Source Sans Pro"/>
                <a:sym typeface="Source Sans Pro"/>
              </a:defRPr>
            </a:lvl5pPr>
            <a:lvl6pPr lvl="5" algn="ctr">
              <a:spcBef>
                <a:spcPts val="0"/>
              </a:spcBef>
              <a:buSzPts val="12000"/>
              <a:buFont typeface="Source Sans Pro"/>
              <a:buNone/>
              <a:defRPr sz="12000">
                <a:latin typeface="Source Sans Pro"/>
                <a:ea typeface="Source Sans Pro"/>
                <a:cs typeface="Source Sans Pro"/>
                <a:sym typeface="Source Sans Pro"/>
              </a:defRPr>
            </a:lvl6pPr>
            <a:lvl7pPr lvl="6" algn="ctr">
              <a:spcBef>
                <a:spcPts val="0"/>
              </a:spcBef>
              <a:buSzPts val="12000"/>
              <a:buFont typeface="Source Sans Pro"/>
              <a:buNone/>
              <a:defRPr sz="12000">
                <a:latin typeface="Source Sans Pro"/>
                <a:ea typeface="Source Sans Pro"/>
                <a:cs typeface="Source Sans Pro"/>
                <a:sym typeface="Source Sans Pro"/>
              </a:defRPr>
            </a:lvl7pPr>
            <a:lvl8pPr lvl="7" algn="ctr">
              <a:spcBef>
                <a:spcPts val="0"/>
              </a:spcBef>
              <a:buSzPts val="12000"/>
              <a:buFont typeface="Source Sans Pro"/>
              <a:buNone/>
              <a:defRPr sz="12000">
                <a:latin typeface="Source Sans Pro"/>
                <a:ea typeface="Source Sans Pro"/>
                <a:cs typeface="Source Sans Pro"/>
                <a:sym typeface="Source Sans Pro"/>
              </a:defRPr>
            </a:lvl8pPr>
            <a:lvl9pPr lvl="8" algn="ctr">
              <a:spcBef>
                <a:spcPts val="0"/>
              </a:spcBef>
              <a:buSzPts val="12000"/>
              <a:buFont typeface="Source Sans Pro"/>
              <a:buNone/>
              <a:defRPr sz="12000">
                <a:latin typeface="Source Sans Pro"/>
                <a:ea typeface="Source Sans Pro"/>
                <a:cs typeface="Source Sans Pro"/>
                <a:sym typeface="Source Sans Pro"/>
              </a:defRPr>
            </a:lvl9pPr>
          </a:lstStyle>
          <a:p/>
        </p:txBody>
      </p:sp>
      <p:sp>
        <p:nvSpPr>
          <p:cNvPr id="50" name="Shape 50"/>
          <p:cNvSpPr txBox="1"/>
          <p:nvPr>
            <p:ph idx="1" type="body"/>
          </p:nvPr>
        </p:nvSpPr>
        <p:spPr>
          <a:xfrm>
            <a:off x="311700" y="2845182"/>
            <a:ext cx="8520600" cy="1300800"/>
          </a:xfrm>
          <a:prstGeom prst="rect">
            <a:avLst/>
          </a:prstGeom>
        </p:spPr>
        <p:txBody>
          <a:bodyPr anchorCtr="0" anchor="t" bIns="91425" lIns="91425" rIns="91425" wrap="square" tIns="91425"/>
          <a:lstStyle>
            <a:lvl1pPr lvl="0" algn="ctr">
              <a:spcBef>
                <a:spcPts val="0"/>
              </a:spcBef>
              <a:buClr>
                <a:schemeClr val="lt1"/>
              </a:buClr>
              <a:buSzPts val="1800"/>
              <a:buChar char="●"/>
              <a:defRPr>
                <a:solidFill>
                  <a:schemeClr val="lt1"/>
                </a:solidFill>
              </a:defRPr>
            </a:lvl1pPr>
            <a:lvl2pPr lvl="1" algn="ctr">
              <a:spcBef>
                <a:spcPts val="0"/>
              </a:spcBef>
              <a:buClr>
                <a:schemeClr val="lt1"/>
              </a:buClr>
              <a:buSzPts val="1400"/>
              <a:buChar char="○"/>
              <a:defRPr>
                <a:solidFill>
                  <a:schemeClr val="lt1"/>
                </a:solidFill>
              </a:defRPr>
            </a:lvl2pPr>
            <a:lvl3pPr lvl="2" algn="ctr">
              <a:spcBef>
                <a:spcPts val="0"/>
              </a:spcBef>
              <a:buClr>
                <a:schemeClr val="lt1"/>
              </a:buClr>
              <a:buSzPts val="1400"/>
              <a:buChar char="■"/>
              <a:defRPr>
                <a:solidFill>
                  <a:schemeClr val="lt1"/>
                </a:solidFill>
              </a:defRPr>
            </a:lvl3pPr>
            <a:lvl4pPr lvl="3" algn="ctr">
              <a:spcBef>
                <a:spcPts val="0"/>
              </a:spcBef>
              <a:buClr>
                <a:schemeClr val="lt1"/>
              </a:buClr>
              <a:buSzPts val="1400"/>
              <a:buChar char="●"/>
              <a:defRPr>
                <a:solidFill>
                  <a:schemeClr val="lt1"/>
                </a:solidFill>
              </a:defRPr>
            </a:lvl4pPr>
            <a:lvl5pPr lvl="4" algn="ctr">
              <a:spcBef>
                <a:spcPts val="0"/>
              </a:spcBef>
              <a:buClr>
                <a:schemeClr val="lt1"/>
              </a:buClr>
              <a:buSzPts val="1400"/>
              <a:buChar char="○"/>
              <a:defRPr>
                <a:solidFill>
                  <a:schemeClr val="lt1"/>
                </a:solidFill>
              </a:defRPr>
            </a:lvl5pPr>
            <a:lvl6pPr lvl="5" algn="ctr">
              <a:spcBef>
                <a:spcPts val="0"/>
              </a:spcBef>
              <a:buClr>
                <a:schemeClr val="lt1"/>
              </a:buClr>
              <a:buSzPts val="1400"/>
              <a:buChar char="■"/>
              <a:defRPr>
                <a:solidFill>
                  <a:schemeClr val="lt1"/>
                </a:solidFill>
              </a:defRPr>
            </a:lvl6pPr>
            <a:lvl7pPr lvl="6" algn="ctr">
              <a:spcBef>
                <a:spcPts val="0"/>
              </a:spcBef>
              <a:buClr>
                <a:schemeClr val="lt1"/>
              </a:buClr>
              <a:buSzPts val="1400"/>
              <a:buChar char="●"/>
              <a:defRPr>
                <a:solidFill>
                  <a:schemeClr val="lt1"/>
                </a:solidFill>
              </a:defRPr>
            </a:lvl7pPr>
            <a:lvl8pPr lvl="7" algn="ctr">
              <a:spcBef>
                <a:spcPts val="0"/>
              </a:spcBef>
              <a:buClr>
                <a:schemeClr val="lt1"/>
              </a:buClr>
              <a:buSzPts val="1400"/>
              <a:buChar char="○"/>
              <a:defRPr>
                <a:solidFill>
                  <a:schemeClr val="lt1"/>
                </a:solidFill>
              </a:defRPr>
            </a:lvl8pPr>
            <a:lvl9pPr lvl="8" algn="ctr">
              <a:spcBef>
                <a:spcPts val="0"/>
              </a:spcBef>
              <a:buClr>
                <a:schemeClr val="lt1"/>
              </a:buClr>
              <a:buSzPts val="1400"/>
              <a:buChar char="■"/>
              <a:defRPr>
                <a:solidFill>
                  <a:schemeClr val="lt1"/>
                </a:solidFill>
              </a:defRPr>
            </a:lvl9pPr>
          </a:lstStyle>
          <a:p/>
        </p:txBody>
      </p:sp>
      <p:sp>
        <p:nvSpPr>
          <p:cNvPr id="51" name="Shape 51"/>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2" name="Shape 52"/>
        <p:cNvGrpSpPr/>
        <p:nvPr/>
      </p:nvGrpSpPr>
      <p:grpSpPr>
        <a:xfrm>
          <a:off x="0" y="0"/>
          <a:ext cx="0" cy="0"/>
          <a:chOff x="0" y="0"/>
          <a:chExt cx="0" cy="0"/>
        </a:xfrm>
      </p:grpSpPr>
      <p:sp>
        <p:nvSpPr>
          <p:cNvPr id="53" name="Shape 53"/>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4" name="Shape 14"/>
        <p:cNvGrpSpPr/>
        <p:nvPr/>
      </p:nvGrpSpPr>
      <p:grpSpPr>
        <a:xfrm>
          <a:off x="0" y="0"/>
          <a:ext cx="0" cy="0"/>
          <a:chOff x="0" y="0"/>
          <a:chExt cx="0" cy="0"/>
        </a:xfrm>
      </p:grpSpPr>
      <p:sp>
        <p:nvSpPr>
          <p:cNvPr id="15" name="Shape 15"/>
          <p:cNvSpPr/>
          <p:nvPr/>
        </p:nvSpPr>
        <p:spPr>
          <a:xfrm>
            <a:off x="80700" y="2651100"/>
            <a:ext cx="8982600" cy="2411700"/>
          </a:xfrm>
          <a:prstGeom prst="rect">
            <a:avLst/>
          </a:prstGeom>
          <a:solidFill>
            <a:schemeClr val="accent2"/>
          </a:solidFill>
          <a:ln>
            <a:noFill/>
          </a:ln>
        </p:spPr>
        <p:txBody>
          <a:bodyPr anchorCtr="0" anchor="ctr" bIns="91425" lIns="91425" rIns="91425" wrap="square" tIns="91425">
            <a:noAutofit/>
          </a:bodyPr>
          <a:lstStyle/>
          <a:p>
            <a:pPr indent="0" lvl="0" marL="0">
              <a:spcBef>
                <a:spcPts val="0"/>
              </a:spcBef>
              <a:buNone/>
            </a:pPr>
            <a:r>
              <a:t/>
            </a:r>
            <a:endParaRPr/>
          </a:p>
        </p:txBody>
      </p:sp>
      <p:sp>
        <p:nvSpPr>
          <p:cNvPr id="16" name="Shape 16"/>
          <p:cNvSpPr txBox="1"/>
          <p:nvPr>
            <p:ph type="title"/>
          </p:nvPr>
        </p:nvSpPr>
        <p:spPr>
          <a:xfrm>
            <a:off x="485875" y="1714500"/>
            <a:ext cx="8183700" cy="785700"/>
          </a:xfrm>
          <a:prstGeom prst="rect">
            <a:avLst/>
          </a:prstGeom>
        </p:spPr>
        <p:txBody>
          <a:bodyPr anchorCtr="0" anchor="b" bIns="91425" lIns="91425" rIns="91425" wrap="square" tIns="91425"/>
          <a:lstStyle>
            <a:lvl1pPr lvl="0">
              <a:spcBef>
                <a:spcPts val="0"/>
              </a:spcBef>
              <a:buSzPts val="3600"/>
              <a:buNone/>
              <a:defRPr sz="3600"/>
            </a:lvl1pPr>
            <a:lvl2pPr lvl="1">
              <a:spcBef>
                <a:spcPts val="0"/>
              </a:spcBef>
              <a:buSzPts val="3600"/>
              <a:buNone/>
              <a:defRPr sz="3600"/>
            </a:lvl2pPr>
            <a:lvl3pPr lvl="2">
              <a:spcBef>
                <a:spcPts val="0"/>
              </a:spcBef>
              <a:buSzPts val="3600"/>
              <a:buNone/>
              <a:defRPr sz="3600"/>
            </a:lvl3pPr>
            <a:lvl4pPr lvl="3">
              <a:spcBef>
                <a:spcPts val="0"/>
              </a:spcBef>
              <a:buSzPts val="3600"/>
              <a:buNone/>
              <a:defRPr sz="3600"/>
            </a:lvl4pPr>
            <a:lvl5pPr lvl="4">
              <a:spcBef>
                <a:spcPts val="0"/>
              </a:spcBef>
              <a:buSzPts val="3600"/>
              <a:buNone/>
              <a:defRPr sz="3600"/>
            </a:lvl5pPr>
            <a:lvl6pPr lvl="5">
              <a:spcBef>
                <a:spcPts val="0"/>
              </a:spcBef>
              <a:buSzPts val="3600"/>
              <a:buNone/>
              <a:defRPr sz="3600"/>
            </a:lvl6pPr>
            <a:lvl7pPr lvl="6">
              <a:spcBef>
                <a:spcPts val="0"/>
              </a:spcBef>
              <a:buSzPts val="3600"/>
              <a:buNone/>
              <a:defRPr sz="3600"/>
            </a:lvl7pPr>
            <a:lvl8pPr lvl="7">
              <a:spcBef>
                <a:spcPts val="0"/>
              </a:spcBef>
              <a:buSzPts val="3600"/>
              <a:buNone/>
              <a:defRPr sz="3600"/>
            </a:lvl8pPr>
            <a:lvl9pPr lvl="8">
              <a:spcBef>
                <a:spcPts val="0"/>
              </a:spcBef>
              <a:buSzPts val="3600"/>
              <a:buNone/>
              <a:defRPr sz="3600"/>
            </a:lvl9pPr>
          </a:lstStyle>
          <a:p/>
        </p:txBody>
      </p:sp>
      <p:sp>
        <p:nvSpPr>
          <p:cNvPr id="17" name="Shape 17"/>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8" name="Shape 18"/>
        <p:cNvGrpSpPr/>
        <p:nvPr/>
      </p:nvGrpSpPr>
      <p:grpSpPr>
        <a:xfrm>
          <a:off x="0" y="0"/>
          <a:ext cx="0" cy="0"/>
          <a:chOff x="0" y="0"/>
          <a:chExt cx="0" cy="0"/>
        </a:xfrm>
      </p:grpSpPr>
      <p:sp>
        <p:nvSpPr>
          <p:cNvPr id="19" name="Shape 19"/>
          <p:cNvSpPr txBox="1"/>
          <p:nvPr>
            <p:ph type="title"/>
          </p:nvPr>
        </p:nvSpPr>
        <p:spPr>
          <a:xfrm>
            <a:off x="311700" y="445025"/>
            <a:ext cx="8520600" cy="623400"/>
          </a:xfrm>
          <a:prstGeom prst="rect">
            <a:avLst/>
          </a:prstGeom>
        </p:spPr>
        <p:txBody>
          <a:bodyPr anchorCtr="0" anchor="t" bIns="91425" lIns="91425" rIns="91425" wrap="square" tIns="91425"/>
          <a:lstStyle>
            <a:lvl1pPr lvl="0">
              <a:spcBef>
                <a:spcPts val="0"/>
              </a:spcBef>
              <a:buSzPts val="3000"/>
              <a:buNone/>
              <a:defRPr/>
            </a:lvl1pPr>
            <a:lvl2pPr lvl="1">
              <a:spcBef>
                <a:spcPts val="0"/>
              </a:spcBef>
              <a:buSzPts val="3000"/>
              <a:buNone/>
              <a:defRPr/>
            </a:lvl2pPr>
            <a:lvl3pPr lvl="2">
              <a:spcBef>
                <a:spcPts val="0"/>
              </a:spcBef>
              <a:buSzPts val="3000"/>
              <a:buNone/>
              <a:defRPr/>
            </a:lvl3pPr>
            <a:lvl4pPr lvl="3">
              <a:spcBef>
                <a:spcPts val="0"/>
              </a:spcBef>
              <a:buSzPts val="3000"/>
              <a:buNone/>
              <a:defRPr/>
            </a:lvl4pPr>
            <a:lvl5pPr lvl="4">
              <a:spcBef>
                <a:spcPts val="0"/>
              </a:spcBef>
              <a:buSzPts val="3000"/>
              <a:buNone/>
              <a:defRPr/>
            </a:lvl5pPr>
            <a:lvl6pPr lvl="5">
              <a:spcBef>
                <a:spcPts val="0"/>
              </a:spcBef>
              <a:buSzPts val="3000"/>
              <a:buNone/>
              <a:defRPr/>
            </a:lvl6pPr>
            <a:lvl7pPr lvl="6">
              <a:spcBef>
                <a:spcPts val="0"/>
              </a:spcBef>
              <a:buSzPts val="3000"/>
              <a:buNone/>
              <a:defRPr/>
            </a:lvl7pPr>
            <a:lvl8pPr lvl="7">
              <a:spcBef>
                <a:spcPts val="0"/>
              </a:spcBef>
              <a:buSzPts val="3000"/>
              <a:buNone/>
              <a:defRPr/>
            </a:lvl8pPr>
            <a:lvl9pPr lvl="8">
              <a:spcBef>
                <a:spcPts val="0"/>
              </a:spcBef>
              <a:buSzPts val="3000"/>
              <a:buNone/>
              <a:defRPr/>
            </a:lvl9pPr>
          </a:lstStyle>
          <a:p/>
        </p:txBody>
      </p:sp>
      <p:sp>
        <p:nvSpPr>
          <p:cNvPr id="20" name="Shape 20"/>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p:txBody>
      </p:sp>
      <p:sp>
        <p:nvSpPr>
          <p:cNvPr id="21" name="Shape 21"/>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2" name="Shape 22"/>
        <p:cNvGrpSpPr/>
        <p:nvPr/>
      </p:nvGrpSpPr>
      <p:grpSpPr>
        <a:xfrm>
          <a:off x="0" y="0"/>
          <a:ext cx="0" cy="0"/>
          <a:chOff x="0" y="0"/>
          <a:chExt cx="0" cy="0"/>
        </a:xfrm>
      </p:grpSpPr>
      <p:sp>
        <p:nvSpPr>
          <p:cNvPr id="23" name="Shape 23"/>
          <p:cNvSpPr txBox="1"/>
          <p:nvPr>
            <p:ph type="title"/>
          </p:nvPr>
        </p:nvSpPr>
        <p:spPr>
          <a:xfrm>
            <a:off x="311700" y="445025"/>
            <a:ext cx="8520600" cy="623400"/>
          </a:xfrm>
          <a:prstGeom prst="rect">
            <a:avLst/>
          </a:prstGeom>
        </p:spPr>
        <p:txBody>
          <a:bodyPr anchorCtr="0" anchor="t" bIns="91425" lIns="91425" rIns="91425" wrap="square" tIns="91425"/>
          <a:lstStyle>
            <a:lvl1pPr lvl="0">
              <a:spcBef>
                <a:spcPts val="0"/>
              </a:spcBef>
              <a:buSzPts val="3000"/>
              <a:buNone/>
              <a:defRPr/>
            </a:lvl1pPr>
            <a:lvl2pPr lvl="1">
              <a:spcBef>
                <a:spcPts val="0"/>
              </a:spcBef>
              <a:buSzPts val="3000"/>
              <a:buNone/>
              <a:defRPr/>
            </a:lvl2pPr>
            <a:lvl3pPr lvl="2">
              <a:spcBef>
                <a:spcPts val="0"/>
              </a:spcBef>
              <a:buSzPts val="3000"/>
              <a:buNone/>
              <a:defRPr/>
            </a:lvl3pPr>
            <a:lvl4pPr lvl="3">
              <a:spcBef>
                <a:spcPts val="0"/>
              </a:spcBef>
              <a:buSzPts val="3000"/>
              <a:buNone/>
              <a:defRPr/>
            </a:lvl4pPr>
            <a:lvl5pPr lvl="4">
              <a:spcBef>
                <a:spcPts val="0"/>
              </a:spcBef>
              <a:buSzPts val="3000"/>
              <a:buNone/>
              <a:defRPr/>
            </a:lvl5pPr>
            <a:lvl6pPr lvl="5">
              <a:spcBef>
                <a:spcPts val="0"/>
              </a:spcBef>
              <a:buSzPts val="3000"/>
              <a:buNone/>
              <a:defRPr/>
            </a:lvl6pPr>
            <a:lvl7pPr lvl="6">
              <a:spcBef>
                <a:spcPts val="0"/>
              </a:spcBef>
              <a:buSzPts val="3000"/>
              <a:buNone/>
              <a:defRPr/>
            </a:lvl7pPr>
            <a:lvl8pPr lvl="7">
              <a:spcBef>
                <a:spcPts val="0"/>
              </a:spcBef>
              <a:buSzPts val="3000"/>
              <a:buNone/>
              <a:defRPr/>
            </a:lvl8pPr>
            <a:lvl9pPr lvl="8">
              <a:spcBef>
                <a:spcPts val="0"/>
              </a:spcBef>
              <a:buSzPts val="3000"/>
              <a:buNone/>
              <a:defRPr/>
            </a:lvl9pPr>
          </a:lstStyle>
          <a:p/>
        </p:txBody>
      </p:sp>
      <p:sp>
        <p:nvSpPr>
          <p:cNvPr id="24" name="Shape 24"/>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5" name="Shape 25"/>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6" name="Shape 26"/>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7" name="Shape 27"/>
        <p:cNvGrpSpPr/>
        <p:nvPr/>
      </p:nvGrpSpPr>
      <p:grpSpPr>
        <a:xfrm>
          <a:off x="0" y="0"/>
          <a:ext cx="0" cy="0"/>
          <a:chOff x="0" y="0"/>
          <a:chExt cx="0" cy="0"/>
        </a:xfrm>
      </p:grpSpPr>
      <p:sp>
        <p:nvSpPr>
          <p:cNvPr id="28" name="Shape 28"/>
          <p:cNvSpPr txBox="1"/>
          <p:nvPr>
            <p:ph type="title"/>
          </p:nvPr>
        </p:nvSpPr>
        <p:spPr>
          <a:xfrm>
            <a:off x="311700" y="445025"/>
            <a:ext cx="8520600" cy="623400"/>
          </a:xfrm>
          <a:prstGeom prst="rect">
            <a:avLst/>
          </a:prstGeom>
        </p:spPr>
        <p:txBody>
          <a:bodyPr anchorCtr="0" anchor="t" bIns="91425" lIns="91425" rIns="91425" wrap="square" tIns="91425"/>
          <a:lstStyle>
            <a:lvl1pPr lvl="0">
              <a:spcBef>
                <a:spcPts val="0"/>
              </a:spcBef>
              <a:buSzPts val="3000"/>
              <a:buNone/>
              <a:defRPr/>
            </a:lvl1pPr>
            <a:lvl2pPr lvl="1">
              <a:spcBef>
                <a:spcPts val="0"/>
              </a:spcBef>
              <a:buSzPts val="3000"/>
              <a:buNone/>
              <a:defRPr/>
            </a:lvl2pPr>
            <a:lvl3pPr lvl="2">
              <a:spcBef>
                <a:spcPts val="0"/>
              </a:spcBef>
              <a:buSzPts val="3000"/>
              <a:buNone/>
              <a:defRPr/>
            </a:lvl3pPr>
            <a:lvl4pPr lvl="3">
              <a:spcBef>
                <a:spcPts val="0"/>
              </a:spcBef>
              <a:buSzPts val="3000"/>
              <a:buNone/>
              <a:defRPr/>
            </a:lvl4pPr>
            <a:lvl5pPr lvl="4">
              <a:spcBef>
                <a:spcPts val="0"/>
              </a:spcBef>
              <a:buSzPts val="3000"/>
              <a:buNone/>
              <a:defRPr/>
            </a:lvl5pPr>
            <a:lvl6pPr lvl="5">
              <a:spcBef>
                <a:spcPts val="0"/>
              </a:spcBef>
              <a:buSzPts val="3000"/>
              <a:buNone/>
              <a:defRPr/>
            </a:lvl6pPr>
            <a:lvl7pPr lvl="6">
              <a:spcBef>
                <a:spcPts val="0"/>
              </a:spcBef>
              <a:buSzPts val="3000"/>
              <a:buNone/>
              <a:defRPr/>
            </a:lvl7pPr>
            <a:lvl8pPr lvl="7">
              <a:spcBef>
                <a:spcPts val="0"/>
              </a:spcBef>
              <a:buSzPts val="3000"/>
              <a:buNone/>
              <a:defRPr/>
            </a:lvl8pPr>
            <a:lvl9pPr lvl="8">
              <a:spcBef>
                <a:spcPts val="0"/>
              </a:spcBef>
              <a:buSzPts val="3000"/>
              <a:buNone/>
              <a:defRPr/>
            </a:lvl9pPr>
          </a:lstStyle>
          <a:p/>
        </p:txBody>
      </p:sp>
      <p:sp>
        <p:nvSpPr>
          <p:cNvPr id="29" name="Shape 29"/>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30" name="Shape 30"/>
        <p:cNvGrpSpPr/>
        <p:nvPr/>
      </p:nvGrpSpPr>
      <p:grpSpPr>
        <a:xfrm>
          <a:off x="0" y="0"/>
          <a:ext cx="0" cy="0"/>
          <a:chOff x="0" y="0"/>
          <a:chExt cx="0" cy="0"/>
        </a:xfrm>
      </p:grpSpPr>
      <p:sp>
        <p:nvSpPr>
          <p:cNvPr id="31" name="Shape 31"/>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p:txBody>
      </p:sp>
      <p:sp>
        <p:nvSpPr>
          <p:cNvPr id="32" name="Shape 32"/>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33" name="Shape 33"/>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accent2"/>
        </a:solidFill>
      </p:bgPr>
    </p:bg>
    <p:spTree>
      <p:nvGrpSpPr>
        <p:cNvPr id="34" name="Shape 34"/>
        <p:cNvGrpSpPr/>
        <p:nvPr/>
      </p:nvGrpSpPr>
      <p:grpSpPr>
        <a:xfrm>
          <a:off x="0" y="0"/>
          <a:ext cx="0" cy="0"/>
          <a:chOff x="0" y="0"/>
          <a:chExt cx="0" cy="0"/>
        </a:xfrm>
      </p:grpSpPr>
      <p:sp>
        <p:nvSpPr>
          <p:cNvPr id="35" name="Shape 35"/>
          <p:cNvSpPr txBox="1"/>
          <p:nvPr>
            <p:ph type="title"/>
          </p:nvPr>
        </p:nvSpPr>
        <p:spPr>
          <a:xfrm>
            <a:off x="490250" y="526350"/>
            <a:ext cx="5604000" cy="4090800"/>
          </a:xfrm>
          <a:prstGeom prst="rect">
            <a:avLst/>
          </a:prstGeom>
        </p:spPr>
        <p:txBody>
          <a:bodyPr anchorCtr="0" anchor="ctr" bIns="91425" lIns="91425" rIns="91425" wrap="square" tIns="91425"/>
          <a:lstStyle>
            <a:lvl1pPr lvl="0">
              <a:spcBef>
                <a:spcPts val="0"/>
              </a:spcBef>
              <a:buClr>
                <a:schemeClr val="lt1"/>
              </a:buClr>
              <a:buSzPts val="4800"/>
              <a:buNone/>
              <a:defRPr sz="4800">
                <a:solidFill>
                  <a:schemeClr val="lt1"/>
                </a:solidFill>
              </a:defRPr>
            </a:lvl1pPr>
            <a:lvl2pPr lvl="1">
              <a:spcBef>
                <a:spcPts val="0"/>
              </a:spcBef>
              <a:buClr>
                <a:schemeClr val="lt1"/>
              </a:buClr>
              <a:buSzPts val="4800"/>
              <a:buNone/>
              <a:defRPr sz="4800">
                <a:solidFill>
                  <a:schemeClr val="lt1"/>
                </a:solidFill>
              </a:defRPr>
            </a:lvl2pPr>
            <a:lvl3pPr lvl="2">
              <a:spcBef>
                <a:spcPts val="0"/>
              </a:spcBef>
              <a:buClr>
                <a:schemeClr val="lt1"/>
              </a:buClr>
              <a:buSzPts val="4800"/>
              <a:buNone/>
              <a:defRPr sz="4800">
                <a:solidFill>
                  <a:schemeClr val="lt1"/>
                </a:solidFill>
              </a:defRPr>
            </a:lvl3pPr>
            <a:lvl4pPr lvl="3">
              <a:spcBef>
                <a:spcPts val="0"/>
              </a:spcBef>
              <a:buClr>
                <a:schemeClr val="lt1"/>
              </a:buClr>
              <a:buSzPts val="4800"/>
              <a:buNone/>
              <a:defRPr sz="4800">
                <a:solidFill>
                  <a:schemeClr val="lt1"/>
                </a:solidFill>
              </a:defRPr>
            </a:lvl4pPr>
            <a:lvl5pPr lvl="4">
              <a:spcBef>
                <a:spcPts val="0"/>
              </a:spcBef>
              <a:buClr>
                <a:schemeClr val="lt1"/>
              </a:buClr>
              <a:buSzPts val="4800"/>
              <a:buNone/>
              <a:defRPr sz="4800">
                <a:solidFill>
                  <a:schemeClr val="lt1"/>
                </a:solidFill>
              </a:defRPr>
            </a:lvl5pPr>
            <a:lvl6pPr lvl="5">
              <a:spcBef>
                <a:spcPts val="0"/>
              </a:spcBef>
              <a:buClr>
                <a:schemeClr val="lt1"/>
              </a:buClr>
              <a:buSzPts val="4800"/>
              <a:buNone/>
              <a:defRPr sz="4800">
                <a:solidFill>
                  <a:schemeClr val="lt1"/>
                </a:solidFill>
              </a:defRPr>
            </a:lvl6pPr>
            <a:lvl7pPr lvl="6">
              <a:spcBef>
                <a:spcPts val="0"/>
              </a:spcBef>
              <a:buClr>
                <a:schemeClr val="lt1"/>
              </a:buClr>
              <a:buSzPts val="4800"/>
              <a:buNone/>
              <a:defRPr sz="4800">
                <a:solidFill>
                  <a:schemeClr val="lt1"/>
                </a:solidFill>
              </a:defRPr>
            </a:lvl7pPr>
            <a:lvl8pPr lvl="7">
              <a:spcBef>
                <a:spcPts val="0"/>
              </a:spcBef>
              <a:buClr>
                <a:schemeClr val="lt1"/>
              </a:buClr>
              <a:buSzPts val="4800"/>
              <a:buNone/>
              <a:defRPr sz="4800">
                <a:solidFill>
                  <a:schemeClr val="lt1"/>
                </a:solidFill>
              </a:defRPr>
            </a:lvl8pPr>
            <a:lvl9pPr lvl="8">
              <a:spcBef>
                <a:spcPts val="0"/>
              </a:spcBef>
              <a:buClr>
                <a:schemeClr val="lt1"/>
              </a:buClr>
              <a:buSzPts val="4800"/>
              <a:buNone/>
              <a:defRPr sz="4800">
                <a:solidFill>
                  <a:schemeClr val="lt1"/>
                </a:solidFill>
              </a:defRPr>
            </a:lvl9pPr>
          </a:lstStyle>
          <a:p/>
        </p:txBody>
      </p:sp>
      <p:sp>
        <p:nvSpPr>
          <p:cNvPr id="36" name="Shape 36"/>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7" name="Shape 37"/>
        <p:cNvGrpSpPr/>
        <p:nvPr/>
      </p:nvGrpSpPr>
      <p:grpSpPr>
        <a:xfrm>
          <a:off x="0" y="0"/>
          <a:ext cx="0" cy="0"/>
          <a:chOff x="0" y="0"/>
          <a:chExt cx="0" cy="0"/>
        </a:xfrm>
      </p:grpSpPr>
      <p:sp>
        <p:nvSpPr>
          <p:cNvPr id="38" name="Shape 38"/>
          <p:cNvSpPr/>
          <p:nvPr/>
        </p:nvSpPr>
        <p:spPr>
          <a:xfrm>
            <a:off x="4636800" y="80700"/>
            <a:ext cx="4426500" cy="4982100"/>
          </a:xfrm>
          <a:prstGeom prst="rect">
            <a:avLst/>
          </a:prstGeom>
          <a:solidFill>
            <a:schemeClr val="accent2"/>
          </a:solidFill>
          <a:ln>
            <a:noFill/>
          </a:ln>
        </p:spPr>
        <p:txBody>
          <a:bodyPr anchorCtr="0" anchor="ctr" bIns="91425" lIns="91425" rIns="91425" wrap="square" tIns="91425">
            <a:noAutofit/>
          </a:bodyPr>
          <a:lstStyle/>
          <a:p>
            <a:pPr indent="0" lvl="0" marL="0">
              <a:spcBef>
                <a:spcPts val="0"/>
              </a:spcBef>
              <a:buNone/>
            </a:pPr>
            <a:r>
              <a:t/>
            </a:r>
            <a:endParaRPr/>
          </a:p>
        </p:txBody>
      </p:sp>
      <p:cxnSp>
        <p:nvCxnSpPr>
          <p:cNvPr id="39" name="Shape 39"/>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0" name="Shape 40"/>
          <p:cNvSpPr txBox="1"/>
          <p:nvPr>
            <p:ph type="title"/>
          </p:nvPr>
        </p:nvSpPr>
        <p:spPr>
          <a:xfrm>
            <a:off x="265500" y="1181700"/>
            <a:ext cx="4045200" cy="1533600"/>
          </a:xfrm>
          <a:prstGeom prst="rect">
            <a:avLst/>
          </a:prstGeom>
        </p:spPr>
        <p:txBody>
          <a:bodyPr anchorCtr="0" anchor="b" bIns="91425" lIns="91425" rIns="91425" wrap="square" tIns="91425"/>
          <a:lstStyle>
            <a:lvl1pPr lvl="0" algn="ctr">
              <a:spcBef>
                <a:spcPts val="0"/>
              </a:spcBef>
              <a:buSzPts val="3800"/>
              <a:buNone/>
              <a:defRPr sz="3800"/>
            </a:lvl1pPr>
            <a:lvl2pPr lvl="1" algn="ctr">
              <a:spcBef>
                <a:spcPts val="0"/>
              </a:spcBef>
              <a:buSzPts val="3800"/>
              <a:buNone/>
              <a:defRPr sz="3800"/>
            </a:lvl2pPr>
            <a:lvl3pPr lvl="2" algn="ctr">
              <a:spcBef>
                <a:spcPts val="0"/>
              </a:spcBef>
              <a:buSzPts val="3800"/>
              <a:buNone/>
              <a:defRPr sz="3800"/>
            </a:lvl3pPr>
            <a:lvl4pPr lvl="3" algn="ctr">
              <a:spcBef>
                <a:spcPts val="0"/>
              </a:spcBef>
              <a:buSzPts val="3800"/>
              <a:buNone/>
              <a:defRPr sz="3800"/>
            </a:lvl4pPr>
            <a:lvl5pPr lvl="4" algn="ctr">
              <a:spcBef>
                <a:spcPts val="0"/>
              </a:spcBef>
              <a:buSzPts val="3800"/>
              <a:buNone/>
              <a:defRPr sz="3800"/>
            </a:lvl5pPr>
            <a:lvl6pPr lvl="5" algn="ctr">
              <a:spcBef>
                <a:spcPts val="0"/>
              </a:spcBef>
              <a:buSzPts val="3800"/>
              <a:buNone/>
              <a:defRPr sz="3800"/>
            </a:lvl6pPr>
            <a:lvl7pPr lvl="6" algn="ctr">
              <a:spcBef>
                <a:spcPts val="0"/>
              </a:spcBef>
              <a:buSzPts val="3800"/>
              <a:buNone/>
              <a:defRPr sz="3800"/>
            </a:lvl7pPr>
            <a:lvl8pPr lvl="7" algn="ctr">
              <a:spcBef>
                <a:spcPts val="0"/>
              </a:spcBef>
              <a:buSzPts val="3800"/>
              <a:buNone/>
              <a:defRPr sz="3800"/>
            </a:lvl8pPr>
            <a:lvl9pPr lvl="8" algn="ctr">
              <a:spcBef>
                <a:spcPts val="0"/>
              </a:spcBef>
              <a:buSzPts val="3800"/>
              <a:buNone/>
              <a:defRPr sz="3800"/>
            </a:lvl9pPr>
          </a:lstStyle>
          <a:p/>
        </p:txBody>
      </p:sp>
      <p:sp>
        <p:nvSpPr>
          <p:cNvPr id="41" name="Shape 41"/>
          <p:cNvSpPr txBox="1"/>
          <p:nvPr>
            <p:ph idx="1" type="subTitle"/>
          </p:nvPr>
        </p:nvSpPr>
        <p:spPr>
          <a:xfrm>
            <a:off x="265500" y="2769001"/>
            <a:ext cx="4045200" cy="1345500"/>
          </a:xfrm>
          <a:prstGeom prst="rect">
            <a:avLst/>
          </a:prstGeom>
        </p:spPr>
        <p:txBody>
          <a:bodyPr anchorCtr="0" anchor="t" bIns="91425" lIns="91425"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2" name="Shape 42"/>
          <p:cNvSpPr txBox="1"/>
          <p:nvPr>
            <p:ph idx="2" type="body"/>
          </p:nvPr>
        </p:nvSpPr>
        <p:spPr>
          <a:xfrm>
            <a:off x="4939500" y="724200"/>
            <a:ext cx="3837000" cy="3695100"/>
          </a:xfrm>
          <a:prstGeom prst="rect">
            <a:avLst/>
          </a:prstGeom>
        </p:spPr>
        <p:txBody>
          <a:bodyPr anchorCtr="0" anchor="ctr" bIns="91425" lIns="91425" rIns="91425" wrap="square" tIns="91425"/>
          <a:lstStyle>
            <a:lvl1pPr lvl="0">
              <a:spcBef>
                <a:spcPts val="0"/>
              </a:spcBef>
              <a:buClr>
                <a:schemeClr val="lt1"/>
              </a:buClr>
              <a:buSzPts val="1800"/>
              <a:buChar char="●"/>
              <a:defRPr>
                <a:solidFill>
                  <a:schemeClr val="lt1"/>
                </a:solidFill>
              </a:defRPr>
            </a:lvl1pPr>
            <a:lvl2pPr lvl="1">
              <a:spcBef>
                <a:spcPts val="0"/>
              </a:spcBef>
              <a:buClr>
                <a:schemeClr val="lt1"/>
              </a:buClr>
              <a:buSzPts val="1400"/>
              <a:buChar char="○"/>
              <a:defRPr>
                <a:solidFill>
                  <a:schemeClr val="lt1"/>
                </a:solidFill>
              </a:defRPr>
            </a:lvl2pPr>
            <a:lvl3pPr lvl="2">
              <a:spcBef>
                <a:spcPts val="0"/>
              </a:spcBef>
              <a:buClr>
                <a:schemeClr val="lt1"/>
              </a:buClr>
              <a:buSzPts val="1400"/>
              <a:buChar char="■"/>
              <a:defRPr>
                <a:solidFill>
                  <a:schemeClr val="lt1"/>
                </a:solidFill>
              </a:defRPr>
            </a:lvl3pPr>
            <a:lvl4pPr lvl="3">
              <a:spcBef>
                <a:spcPts val="0"/>
              </a:spcBef>
              <a:buClr>
                <a:schemeClr val="lt1"/>
              </a:buClr>
              <a:buSzPts val="1400"/>
              <a:buChar char="●"/>
              <a:defRPr>
                <a:solidFill>
                  <a:schemeClr val="lt1"/>
                </a:solidFill>
              </a:defRPr>
            </a:lvl4pPr>
            <a:lvl5pPr lvl="4">
              <a:spcBef>
                <a:spcPts val="0"/>
              </a:spcBef>
              <a:buClr>
                <a:schemeClr val="lt1"/>
              </a:buClr>
              <a:buSzPts val="1400"/>
              <a:buChar char="○"/>
              <a:defRPr>
                <a:solidFill>
                  <a:schemeClr val="lt1"/>
                </a:solidFill>
              </a:defRPr>
            </a:lvl5pPr>
            <a:lvl6pPr lvl="5">
              <a:spcBef>
                <a:spcPts val="0"/>
              </a:spcBef>
              <a:buClr>
                <a:schemeClr val="lt1"/>
              </a:buClr>
              <a:buSzPts val="1400"/>
              <a:buChar char="■"/>
              <a:defRPr>
                <a:solidFill>
                  <a:schemeClr val="lt1"/>
                </a:solidFill>
              </a:defRPr>
            </a:lvl6pPr>
            <a:lvl7pPr lvl="6">
              <a:spcBef>
                <a:spcPts val="0"/>
              </a:spcBef>
              <a:buClr>
                <a:schemeClr val="lt1"/>
              </a:buClr>
              <a:buSzPts val="1400"/>
              <a:buChar char="●"/>
              <a:defRPr>
                <a:solidFill>
                  <a:schemeClr val="lt1"/>
                </a:solidFill>
              </a:defRPr>
            </a:lvl7pPr>
            <a:lvl8pPr lvl="7">
              <a:spcBef>
                <a:spcPts val="0"/>
              </a:spcBef>
              <a:buClr>
                <a:schemeClr val="lt1"/>
              </a:buClr>
              <a:buSzPts val="1400"/>
              <a:buChar char="○"/>
              <a:defRPr>
                <a:solidFill>
                  <a:schemeClr val="lt1"/>
                </a:solidFill>
              </a:defRPr>
            </a:lvl8pPr>
            <a:lvl9pPr lvl="8">
              <a:spcBef>
                <a:spcPts val="0"/>
              </a:spcBef>
              <a:buClr>
                <a:schemeClr val="lt1"/>
              </a:buClr>
              <a:buSzPts val="1400"/>
              <a:buChar char="■"/>
              <a:defRPr>
                <a:solidFill>
                  <a:schemeClr val="lt1"/>
                </a:solidFill>
              </a:defRPr>
            </a:lvl9pPr>
          </a:lstStyle>
          <a:p/>
        </p:txBody>
      </p:sp>
      <p:sp>
        <p:nvSpPr>
          <p:cNvPr id="43" name="Shape 43"/>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4" name="Shape 44"/>
        <p:cNvGrpSpPr/>
        <p:nvPr/>
      </p:nvGrpSpPr>
      <p:grpSpPr>
        <a:xfrm>
          <a:off x="0" y="0"/>
          <a:ext cx="0" cy="0"/>
          <a:chOff x="0" y="0"/>
          <a:chExt cx="0" cy="0"/>
        </a:xfrm>
      </p:grpSpPr>
      <p:sp>
        <p:nvSpPr>
          <p:cNvPr id="45" name="Shape 45"/>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SzPts val="2100"/>
              <a:buNone/>
              <a:defRPr sz="2100"/>
            </a:lvl1pPr>
          </a:lstStyle>
          <a:p/>
        </p:txBody>
      </p:sp>
      <p:sp>
        <p:nvSpPr>
          <p:cNvPr id="46" name="Shape 46"/>
          <p:cNvSpPr txBox="1"/>
          <p:nvPr>
            <p:ph idx="12" type="sldNum"/>
          </p:nvPr>
        </p:nvSpPr>
        <p:spPr>
          <a:xfrm>
            <a:off x="8497999" y="4688759"/>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plum">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623400"/>
          </a:xfrm>
          <a:prstGeom prst="rect">
            <a:avLst/>
          </a:prstGeom>
          <a:noFill/>
          <a:ln>
            <a:noFill/>
          </a:ln>
        </p:spPr>
        <p:txBody>
          <a:bodyPr anchorCtr="0" anchor="t" bIns="91425" lIns="91425" rIns="91425" wrap="square" tIns="91425"/>
          <a:lstStyle>
            <a:lvl1pPr lvl="0">
              <a:spcBef>
                <a:spcPts val="0"/>
              </a:spcBef>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lvl="1">
              <a:lnSpc>
                <a:spcPct val="115000"/>
              </a:lnSpc>
              <a:spcBef>
                <a:spcPts val="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lvl="2">
              <a:lnSpc>
                <a:spcPct val="115000"/>
              </a:lnSpc>
              <a:spcBef>
                <a:spcPts val="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lvl="3">
              <a:lnSpc>
                <a:spcPct val="115000"/>
              </a:lnSpc>
              <a:spcBef>
                <a:spcPts val="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lvl="4">
              <a:lnSpc>
                <a:spcPct val="115000"/>
              </a:lnSpc>
              <a:spcBef>
                <a:spcPts val="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lvl="5">
              <a:lnSpc>
                <a:spcPct val="115000"/>
              </a:lnSpc>
              <a:spcBef>
                <a:spcPts val="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lvl="6">
              <a:lnSpc>
                <a:spcPct val="115000"/>
              </a:lnSpc>
              <a:spcBef>
                <a:spcPts val="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lvl="7">
              <a:lnSpc>
                <a:spcPct val="115000"/>
              </a:lnSpc>
              <a:spcBef>
                <a:spcPts val="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lvl="8">
              <a:lnSpc>
                <a:spcPct val="115000"/>
              </a:lnSpc>
              <a:spcBef>
                <a:spcPts val="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p:txBody>
      </p:sp>
      <p:sp>
        <p:nvSpPr>
          <p:cNvPr id="8" name="Shape 8"/>
          <p:cNvSpPr txBox="1"/>
          <p:nvPr>
            <p:ph idx="12" type="sldNum"/>
          </p:nvPr>
        </p:nvSpPr>
        <p:spPr>
          <a:xfrm>
            <a:off x="8497999" y="4688759"/>
            <a:ext cx="548700" cy="393600"/>
          </a:xfrm>
          <a:prstGeom prst="rect">
            <a:avLst/>
          </a:prstGeom>
          <a:noFill/>
          <a:ln>
            <a:noFill/>
          </a:ln>
        </p:spPr>
        <p:txBody>
          <a:bodyPr anchorCtr="0" anchor="ctr" bIns="91425" lIns="91425" rIns="91425" wrap="square" tIns="91425">
            <a:noAutofit/>
          </a:bodyPr>
          <a:lstStyle/>
          <a:p>
            <a:pPr indent="0" lvl="0" marL="0" algn="r">
              <a:spcBef>
                <a:spcPts val="0"/>
              </a:spcBef>
              <a:buNone/>
            </a:pPr>
            <a:fld id="{00000000-1234-1234-1234-123412341234}" type="slidenum">
              <a:rPr lang="en" sz="1000">
                <a:solidFill>
                  <a:schemeClr val="lt2"/>
                </a:solidFill>
                <a:latin typeface="Source Sans Pro"/>
                <a:ea typeface="Source Sans Pro"/>
                <a:cs typeface="Source Sans Pro"/>
                <a:sym typeface="Source Sans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spd="slow">
    <p:push dir="r"/>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57" name="Shape 57"/>
        <p:cNvGrpSpPr/>
        <p:nvPr/>
      </p:nvGrpSpPr>
      <p:grpSpPr>
        <a:xfrm>
          <a:off x="0" y="0"/>
          <a:ext cx="0" cy="0"/>
          <a:chOff x="0" y="0"/>
          <a:chExt cx="0" cy="0"/>
        </a:xfrm>
      </p:grpSpPr>
      <p:sp>
        <p:nvSpPr>
          <p:cNvPr id="58" name="Shape 58"/>
          <p:cNvSpPr txBox="1"/>
          <p:nvPr>
            <p:ph type="ctrTitle"/>
          </p:nvPr>
        </p:nvSpPr>
        <p:spPr>
          <a:xfrm>
            <a:off x="485875" y="264475"/>
            <a:ext cx="8183700" cy="1473600"/>
          </a:xfrm>
          <a:prstGeom prst="rect">
            <a:avLst/>
          </a:prstGeom>
        </p:spPr>
        <p:txBody>
          <a:bodyPr anchorCtr="0" anchor="b" bIns="91425" lIns="91425" rIns="91425" wrap="square" tIns="91425">
            <a:noAutofit/>
          </a:bodyPr>
          <a:lstStyle/>
          <a:p>
            <a:pPr indent="0" lvl="0" marL="0" algn="ctr">
              <a:spcBef>
                <a:spcPts val="0"/>
              </a:spcBef>
              <a:buNone/>
            </a:pPr>
            <a:r>
              <a:rPr lang="en" sz="5000">
                <a:latin typeface="Syncopate"/>
                <a:ea typeface="Syncopate"/>
                <a:cs typeface="Syncopate"/>
                <a:sym typeface="Syncopate"/>
              </a:rPr>
              <a:t>Electrostatics </a:t>
            </a:r>
          </a:p>
        </p:txBody>
      </p:sp>
      <p:sp>
        <p:nvSpPr>
          <p:cNvPr id="59" name="Shape 59"/>
          <p:cNvSpPr txBox="1"/>
          <p:nvPr>
            <p:ph idx="1" type="subTitle"/>
          </p:nvPr>
        </p:nvSpPr>
        <p:spPr>
          <a:xfrm>
            <a:off x="485875" y="1738075"/>
            <a:ext cx="8183700" cy="861000"/>
          </a:xfrm>
          <a:prstGeom prst="rect">
            <a:avLst/>
          </a:prstGeom>
        </p:spPr>
        <p:txBody>
          <a:bodyPr anchorCtr="0" anchor="t" bIns="91425" lIns="91425" rIns="91425" wrap="square" tIns="91425">
            <a:noAutofit/>
          </a:bodyPr>
          <a:lstStyle/>
          <a:p>
            <a:pPr indent="0" lvl="0" marL="0" algn="ctr">
              <a:spcBef>
                <a:spcPts val="0"/>
              </a:spcBef>
              <a:buNone/>
            </a:pPr>
            <a:r>
              <a:rPr lang="en"/>
              <a:t>By: Sophie Clarkson, Jessie Lee, Emily Strauss, Isabella Caramaschi, Kobi Hinzer, and Natalie Yu</a:t>
            </a:r>
          </a:p>
        </p:txBody>
      </p:sp>
      <p:pic>
        <p:nvPicPr>
          <p:cNvPr id="60" name="Shape 60"/>
          <p:cNvPicPr preferRelativeResize="0"/>
          <p:nvPr/>
        </p:nvPicPr>
        <p:blipFill>
          <a:blip r:embed="rId3">
            <a:alphaModFix/>
          </a:blip>
          <a:stretch>
            <a:fillRect/>
          </a:stretch>
        </p:blipFill>
        <p:spPr>
          <a:xfrm>
            <a:off x="2332375" y="2741750"/>
            <a:ext cx="4479250" cy="22396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a:spcBef>
                <a:spcPts val="0"/>
              </a:spcBef>
              <a:buNone/>
            </a:pPr>
            <a:r>
              <a:rPr lang="en"/>
              <a:t>Conservation</a:t>
            </a:r>
            <a:r>
              <a:rPr lang="en"/>
              <a:t> of Charge</a:t>
            </a:r>
          </a:p>
          <a:p>
            <a:pPr indent="0" lvl="0" marL="0">
              <a:spcBef>
                <a:spcPts val="0"/>
              </a:spcBef>
              <a:buNone/>
            </a:pPr>
            <a:r>
              <a:t/>
            </a:r>
            <a:endParaRPr/>
          </a:p>
        </p:txBody>
      </p:sp>
      <p:sp>
        <p:nvSpPr>
          <p:cNvPr id="115" name="Shape 11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rPr lang="en"/>
              <a:t>-Neutral Atom: balanced, no net charge</a:t>
            </a:r>
          </a:p>
          <a:p>
            <a:pPr indent="0" lvl="0" marL="0">
              <a:spcBef>
                <a:spcPts val="0"/>
              </a:spcBef>
              <a:buNone/>
            </a:pPr>
            <a:r>
              <a:rPr lang="en"/>
              <a:t>-Charged Atom= an ion (positive &amp; negative ions)</a:t>
            </a:r>
          </a:p>
          <a:p>
            <a:pPr indent="0" lvl="0" marL="0">
              <a:spcBef>
                <a:spcPts val="0"/>
              </a:spcBef>
              <a:buNone/>
            </a:pPr>
            <a:r>
              <a:rPr lang="en"/>
              <a:t>-</a:t>
            </a:r>
            <a:r>
              <a:rPr b="1" lang="en"/>
              <a:t>imbalance</a:t>
            </a:r>
            <a:r>
              <a:rPr lang="en"/>
              <a:t> of electrons and protons w/in an object ---&gt;</a:t>
            </a:r>
            <a:r>
              <a:rPr b="1" lang="en"/>
              <a:t> electrically charged</a:t>
            </a:r>
            <a:r>
              <a:rPr lang="en"/>
              <a:t>, caused by adding or removing electrons</a:t>
            </a:r>
          </a:p>
          <a:p>
            <a:pPr indent="0" lvl="0" marL="0">
              <a:spcBef>
                <a:spcPts val="0"/>
              </a:spcBef>
              <a:buNone/>
            </a:pPr>
            <a:r>
              <a:rPr lang="en"/>
              <a:t>-electrons &gt;protons, the object is </a:t>
            </a:r>
            <a:r>
              <a:rPr b="1" lang="en"/>
              <a:t>negatively</a:t>
            </a:r>
            <a:r>
              <a:rPr lang="en"/>
              <a:t> charged</a:t>
            </a:r>
          </a:p>
          <a:p>
            <a:pPr indent="0" lvl="0" marL="0">
              <a:spcBef>
                <a:spcPts val="0"/>
              </a:spcBef>
              <a:buNone/>
            </a:pPr>
            <a:r>
              <a:rPr lang="en"/>
              <a:t>-electrons&lt;protons, the object is </a:t>
            </a:r>
            <a:r>
              <a:rPr b="1" lang="en"/>
              <a:t>positively</a:t>
            </a:r>
            <a:r>
              <a:rPr lang="en"/>
              <a:t> charged</a:t>
            </a:r>
          </a:p>
          <a:p>
            <a:pPr indent="0" lvl="0" marL="0">
              <a:spcBef>
                <a:spcPts val="0"/>
              </a:spcBef>
              <a:buNone/>
            </a:pPr>
            <a:r>
              <a:rPr lang="en"/>
              <a:t>*SO, electrons are never created or destroyed...they are transferred </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a:spcBef>
                <a:spcPts val="0"/>
              </a:spcBef>
              <a:buNone/>
            </a:pPr>
            <a:r>
              <a:rPr lang="en"/>
              <a:t>Induction/Charge Polarization</a:t>
            </a:r>
          </a:p>
        </p:txBody>
      </p:sp>
      <p:sp>
        <p:nvSpPr>
          <p:cNvPr id="121" name="Shape 121"/>
          <p:cNvSpPr txBox="1"/>
          <p:nvPr>
            <p:ph idx="1" type="body"/>
          </p:nvPr>
        </p:nvSpPr>
        <p:spPr>
          <a:xfrm>
            <a:off x="311700" y="1152475"/>
            <a:ext cx="8520600" cy="3867900"/>
          </a:xfrm>
          <a:prstGeom prst="rect">
            <a:avLst/>
          </a:prstGeom>
        </p:spPr>
        <p:txBody>
          <a:bodyPr anchorCtr="0" anchor="t" bIns="91425" lIns="91425" rIns="91425" wrap="square" tIns="91425">
            <a:noAutofit/>
          </a:bodyPr>
          <a:lstStyle/>
          <a:p>
            <a:pPr indent="0" lvl="0" marL="0">
              <a:spcBef>
                <a:spcPts val="0"/>
              </a:spcBef>
              <a:buNone/>
            </a:pPr>
            <a:r>
              <a:rPr b="1" lang="en"/>
              <a:t>Induction:</a:t>
            </a:r>
          </a:p>
          <a:p>
            <a:pPr indent="0" lvl="0" marL="0">
              <a:spcBef>
                <a:spcPts val="0"/>
              </a:spcBef>
              <a:buNone/>
            </a:pPr>
            <a:r>
              <a:rPr lang="en"/>
              <a:t>-electrons are caused to gather or disperse  in response to the presence of a nearby charge</a:t>
            </a:r>
          </a:p>
          <a:p>
            <a:pPr indent="0" lvl="0" marL="0">
              <a:spcBef>
                <a:spcPts val="0"/>
              </a:spcBef>
              <a:buNone/>
            </a:pPr>
            <a:r>
              <a:rPr lang="en"/>
              <a:t>Ex: a charged rod held near a metal surface repels charges of the same sign and attracts opposite charges (redistribution of charge on object w/o changes in the net charge)</a:t>
            </a:r>
          </a:p>
          <a:p>
            <a:pPr indent="0" lvl="0" marL="0">
              <a:spcBef>
                <a:spcPts val="0"/>
              </a:spcBef>
              <a:buNone/>
            </a:pPr>
            <a:r>
              <a:rPr b="1" lang="en"/>
              <a:t>Charge Polarization:</a:t>
            </a:r>
          </a:p>
          <a:p>
            <a:pPr indent="0" lvl="0" marL="0">
              <a:spcBef>
                <a:spcPts val="0"/>
              </a:spcBef>
              <a:buNone/>
            </a:pPr>
            <a:r>
              <a:rPr lang="en"/>
              <a:t>-the surface near the charged object becomes oppositely charged</a:t>
            </a:r>
          </a:p>
          <a:p>
            <a:pPr indent="0" lvl="0" marL="0">
              <a:spcBef>
                <a:spcPts val="0"/>
              </a:spcBef>
              <a:buNone/>
            </a:pPr>
            <a:r>
              <a:rPr lang="en"/>
              <a:t>Ex: when you stick a charged balloon to a wall</a:t>
            </a:r>
          </a:p>
          <a:p>
            <a:pPr indent="0" lvl="0" marL="0">
              <a:spcBef>
                <a:spcPts val="0"/>
              </a:spcBef>
              <a:buNone/>
            </a:pPr>
            <a:r>
              <a:t/>
            </a:r>
            <a:endParaRPr/>
          </a:p>
          <a:p>
            <a:pPr indent="0" lvl="0" marL="0">
              <a:spcBef>
                <a:spcPts val="0"/>
              </a:spcBef>
              <a:buNone/>
            </a:pPr>
            <a:r>
              <a:t/>
            </a:r>
            <a:endParaRPr/>
          </a:p>
          <a:p>
            <a:pPr indent="0" lvl="0" marL="0">
              <a:spcBef>
                <a:spcPts val="0"/>
              </a:spcBef>
              <a:buNone/>
            </a:pPr>
            <a:r>
              <a:t/>
            </a:r>
            <a:endParaRPr/>
          </a:p>
          <a:p>
            <a:pPr indent="0" lvl="0" marL="0">
              <a:spcBef>
                <a:spcPts val="0"/>
              </a:spcBef>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a:spcBef>
                <a:spcPts val="0"/>
              </a:spcBef>
              <a:buNone/>
            </a:pPr>
            <a:r>
              <a:rPr lang="en">
                <a:latin typeface="Syncopate"/>
                <a:ea typeface="Syncopate"/>
                <a:cs typeface="Syncopate"/>
                <a:sym typeface="Syncopate"/>
              </a:rPr>
              <a:t>Electrostatic Station LAb </a:t>
            </a:r>
          </a:p>
        </p:txBody>
      </p:sp>
      <p:sp>
        <p:nvSpPr>
          <p:cNvPr id="127" name="Shape 127"/>
          <p:cNvSpPr txBox="1"/>
          <p:nvPr>
            <p:ph idx="1" type="body"/>
          </p:nvPr>
        </p:nvSpPr>
        <p:spPr>
          <a:xfrm>
            <a:off x="311700" y="1152475"/>
            <a:ext cx="8520600" cy="3905400"/>
          </a:xfrm>
          <a:prstGeom prst="rect">
            <a:avLst/>
          </a:prstGeom>
        </p:spPr>
        <p:txBody>
          <a:bodyPr anchorCtr="0" anchor="t" bIns="91425" lIns="91425" rIns="91425" wrap="square" tIns="91425">
            <a:noAutofit/>
          </a:bodyPr>
          <a:lstStyle/>
          <a:p>
            <a:pPr indent="0" lvl="0" marL="0">
              <a:spcBef>
                <a:spcPts val="0"/>
              </a:spcBef>
              <a:buNone/>
            </a:pPr>
            <a:r>
              <a:rPr lang="en"/>
              <a:t>What are the reactions and why/how</a:t>
            </a:r>
          </a:p>
          <a:p>
            <a:pPr indent="0" lvl="0" marL="0">
              <a:spcBef>
                <a:spcPts val="0"/>
              </a:spcBef>
              <a:buNone/>
            </a:pPr>
            <a:r>
              <a:rPr b="1" lang="en" sz="1200"/>
              <a:t>Example: The can quiver </a:t>
            </a:r>
          </a:p>
          <a:p>
            <a:pPr indent="0" lvl="0" marL="0">
              <a:spcBef>
                <a:spcPts val="0"/>
              </a:spcBef>
              <a:buNone/>
            </a:pPr>
            <a:r>
              <a:rPr lang="en" sz="1200"/>
              <a:t>Rubbing the rabbit fur against the tube creates a static charge on the tube. This gives the tube a negative charge allowing the tube to be attracted to the </a:t>
            </a:r>
            <a:r>
              <a:rPr lang="en" sz="1200"/>
              <a:t>positively</a:t>
            </a:r>
            <a:r>
              <a:rPr lang="en" sz="1200"/>
              <a:t> charged can because the positives from the can attract to the negatively charged stick.  </a:t>
            </a:r>
          </a:p>
          <a:p>
            <a:pPr indent="0" lvl="0" marL="0">
              <a:spcBef>
                <a:spcPts val="0"/>
              </a:spcBef>
              <a:buNone/>
            </a:pPr>
            <a:r>
              <a:rPr b="1" lang="en" sz="1200"/>
              <a:t>Example 2: Water Polarizations</a:t>
            </a:r>
          </a:p>
          <a:p>
            <a:pPr indent="0" lvl="0" marL="0">
              <a:spcBef>
                <a:spcPts val="0"/>
              </a:spcBef>
              <a:buNone/>
            </a:pPr>
            <a:r>
              <a:rPr lang="en" sz="1200"/>
              <a:t>When taking a balloon and rubbing it </a:t>
            </a:r>
            <a:r>
              <a:rPr lang="en" sz="1200"/>
              <a:t>against</a:t>
            </a:r>
            <a:r>
              <a:rPr lang="en" sz="1200"/>
              <a:t> the fur it creates the balloon to have a negative charge.  After charging the balloon, turning on the water and placing the balloon close to it will make the water deflect from the balloon </a:t>
            </a:r>
            <a:r>
              <a:rPr lang="en" sz="1200"/>
              <a:t>because</a:t>
            </a:r>
            <a:r>
              <a:rPr lang="en" sz="1200"/>
              <a:t> they are oppositely charged so it causes the balloon to </a:t>
            </a:r>
            <a:r>
              <a:rPr lang="en" sz="1200"/>
              <a:t>deflect</a:t>
            </a:r>
            <a:r>
              <a:rPr lang="en" sz="1200"/>
              <a:t> the water. </a:t>
            </a:r>
          </a:p>
          <a:p>
            <a:pPr indent="0" lvl="0" marL="0">
              <a:spcBef>
                <a:spcPts val="0"/>
              </a:spcBef>
              <a:buNone/>
            </a:pPr>
            <a:r>
              <a:rPr b="1" lang="en" sz="1200"/>
              <a:t>Example 3: Single Balloon </a:t>
            </a:r>
          </a:p>
          <a:p>
            <a:pPr indent="0" lvl="0" marL="0">
              <a:spcBef>
                <a:spcPts val="0"/>
              </a:spcBef>
              <a:buNone/>
            </a:pPr>
            <a:r>
              <a:rPr lang="en" sz="1200"/>
              <a:t>When objects, in this case, the balloon and the wall, rub against each other, static electricity is created.  This is because the negatively charged balloon polarized molecules in the wooden wall and creates a positively charged surface so the balloon sticks to the wall.  (opposite surface charges)</a:t>
            </a:r>
          </a:p>
          <a:p>
            <a:pPr indent="0" lvl="0" mar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a:spcBef>
                <a:spcPts val="0"/>
              </a:spcBef>
              <a:buNone/>
            </a:pPr>
            <a:r>
              <a:rPr lang="en" sz="2400">
                <a:latin typeface="Syncopate"/>
                <a:ea typeface="Syncopate"/>
                <a:cs typeface="Syncopate"/>
                <a:sym typeface="Syncopate"/>
              </a:rPr>
              <a:t>What are Signs of Electricity’s First Appearance?</a:t>
            </a:r>
          </a:p>
        </p:txBody>
      </p:sp>
      <p:sp>
        <p:nvSpPr>
          <p:cNvPr id="66" name="Shape 66"/>
          <p:cNvSpPr txBox="1"/>
          <p:nvPr>
            <p:ph idx="1" type="body"/>
          </p:nvPr>
        </p:nvSpPr>
        <p:spPr>
          <a:xfrm>
            <a:off x="311700" y="1512800"/>
            <a:ext cx="8520600" cy="3056100"/>
          </a:xfrm>
          <a:prstGeom prst="rect">
            <a:avLst/>
          </a:prstGeom>
        </p:spPr>
        <p:txBody>
          <a:bodyPr anchorCtr="0" anchor="t" bIns="91425" lIns="91425" rIns="91425" wrap="square" tIns="91425">
            <a:noAutofit/>
          </a:bodyPr>
          <a:lstStyle/>
          <a:p>
            <a:pPr indent="0" lvl="0" marL="0">
              <a:spcBef>
                <a:spcPts val="0"/>
              </a:spcBef>
              <a:buNone/>
            </a:pPr>
            <a:r>
              <a:rPr lang="en"/>
              <a:t>When the ancient Greeks rubbed an amber rod with a piece of cloth, the amber began to attract small pieces of leaves or dust. The Greeks named this </a:t>
            </a:r>
            <a:r>
              <a:rPr lang="en"/>
              <a:t>phenomenon</a:t>
            </a:r>
            <a:r>
              <a:rPr lang="en"/>
              <a:t> </a:t>
            </a:r>
            <a:r>
              <a:rPr lang="en"/>
              <a:t>electricity, which came from the greek word elektron, which means amber.</a:t>
            </a:r>
          </a:p>
        </p:txBody>
      </p:sp>
      <p:pic>
        <p:nvPicPr>
          <p:cNvPr id="67" name="Shape 67"/>
          <p:cNvPicPr preferRelativeResize="0"/>
          <p:nvPr/>
        </p:nvPicPr>
        <p:blipFill>
          <a:blip r:embed="rId3">
            <a:alphaModFix/>
          </a:blip>
          <a:stretch>
            <a:fillRect/>
          </a:stretch>
        </p:blipFill>
        <p:spPr>
          <a:xfrm>
            <a:off x="1490650" y="2639850"/>
            <a:ext cx="6162675" cy="20764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291275"/>
            <a:ext cx="8520600" cy="623400"/>
          </a:xfrm>
          <a:prstGeom prst="rect">
            <a:avLst/>
          </a:prstGeom>
        </p:spPr>
        <p:txBody>
          <a:bodyPr anchorCtr="0" anchor="t" bIns="91425" lIns="91425" rIns="91425" wrap="square" tIns="91425">
            <a:noAutofit/>
          </a:bodyPr>
          <a:lstStyle/>
          <a:p>
            <a:pPr indent="0" lvl="0" marL="0">
              <a:spcBef>
                <a:spcPts val="0"/>
              </a:spcBef>
              <a:buNone/>
            </a:pPr>
            <a:r>
              <a:rPr lang="en">
                <a:latin typeface="Syncopate"/>
                <a:ea typeface="Syncopate"/>
                <a:cs typeface="Syncopate"/>
                <a:sym typeface="Syncopate"/>
              </a:rPr>
              <a:t>Equations </a:t>
            </a:r>
          </a:p>
        </p:txBody>
      </p:sp>
      <p:sp>
        <p:nvSpPr>
          <p:cNvPr id="73" name="Shape 73"/>
          <p:cNvSpPr txBox="1"/>
          <p:nvPr>
            <p:ph idx="1" type="body"/>
          </p:nvPr>
        </p:nvSpPr>
        <p:spPr>
          <a:xfrm>
            <a:off x="311700" y="1205100"/>
            <a:ext cx="8520600" cy="3383700"/>
          </a:xfrm>
          <a:prstGeom prst="rect">
            <a:avLst/>
          </a:prstGeom>
        </p:spPr>
        <p:txBody>
          <a:bodyPr anchorCtr="0" anchor="t" bIns="91425" lIns="91425" rIns="91425" wrap="square" tIns="91425">
            <a:noAutofit/>
          </a:bodyPr>
          <a:lstStyle/>
          <a:p>
            <a:pPr indent="0" lvl="0" marL="0">
              <a:spcBef>
                <a:spcPts val="0"/>
              </a:spcBef>
              <a:buNone/>
            </a:pPr>
            <a:r>
              <a:rPr b="1" lang="en"/>
              <a:t>Electrostatic Force and Inverse Square Law</a:t>
            </a:r>
            <a:br>
              <a:rPr b="1" lang="en"/>
            </a:br>
            <a:r>
              <a:rPr b="1" lang="en"/>
              <a:t>F</a:t>
            </a:r>
            <a:r>
              <a:rPr b="1" baseline="-25000" lang="en"/>
              <a:t>e</a:t>
            </a:r>
            <a:r>
              <a:rPr b="1" lang="en"/>
              <a:t> ∝ q</a:t>
            </a:r>
            <a:r>
              <a:rPr b="1" baseline="-25000" lang="en"/>
              <a:t>1</a:t>
            </a:r>
            <a:r>
              <a:rPr b="1" lang="en"/>
              <a:t>q</a:t>
            </a:r>
            <a:r>
              <a:rPr b="1" baseline="-25000" lang="en"/>
              <a:t>2</a:t>
            </a:r>
            <a:r>
              <a:rPr b="1" lang="en"/>
              <a:t>/r</a:t>
            </a:r>
            <a:r>
              <a:rPr b="1" baseline="30000" lang="en"/>
              <a:t>2</a:t>
            </a:r>
          </a:p>
          <a:p>
            <a:pPr indent="0" lvl="0" marL="0">
              <a:spcBef>
                <a:spcPts val="0"/>
              </a:spcBef>
              <a:buNone/>
            </a:pPr>
            <a:r>
              <a:rPr lang="en"/>
              <a:t>The electrostatic force is proportional to the product of the charges &amp; inversely proportional to the distance squared. </a:t>
            </a:r>
          </a:p>
          <a:p>
            <a:pPr indent="0" lvl="0" marL="0">
              <a:spcBef>
                <a:spcPts val="0"/>
              </a:spcBef>
              <a:buNone/>
            </a:pPr>
            <a:r>
              <a:rPr b="1" lang="en"/>
              <a:t>Relationship between Current and Voltage</a:t>
            </a:r>
            <a:br>
              <a:rPr b="1" lang="en"/>
            </a:br>
            <a:r>
              <a:rPr b="1" lang="en"/>
              <a:t>I ∝ V</a:t>
            </a:r>
          </a:p>
          <a:p>
            <a:pPr indent="0" lvl="0" marL="0">
              <a:spcBef>
                <a:spcPts val="0"/>
              </a:spcBef>
              <a:buNone/>
            </a:pPr>
            <a:r>
              <a:rPr lang="en"/>
              <a:t>The electric current flowing through an object is to proportional the voltage difference across that object</a:t>
            </a:r>
          </a:p>
          <a:p>
            <a:pPr indent="0" lvl="0" mar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a:spcBef>
                <a:spcPts val="0"/>
              </a:spcBef>
              <a:buNone/>
            </a:pPr>
            <a:r>
              <a:rPr lang="en">
                <a:latin typeface="Syncopate"/>
                <a:ea typeface="Syncopate"/>
                <a:cs typeface="Syncopate"/>
                <a:sym typeface="Syncopate"/>
              </a:rPr>
              <a:t>Equations (continued) </a:t>
            </a:r>
          </a:p>
        </p:txBody>
      </p:sp>
      <p:sp>
        <p:nvSpPr>
          <p:cNvPr id="79" name="Shape 7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69850" lvl="0" marL="0">
              <a:spcBef>
                <a:spcPts val="0"/>
              </a:spcBef>
              <a:buClr>
                <a:schemeClr val="dk2"/>
              </a:buClr>
              <a:buSzPts val="1100"/>
              <a:buFont typeface="Arial"/>
              <a:buNone/>
            </a:pPr>
            <a:r>
              <a:rPr b="1" lang="en"/>
              <a:t>Ohm’s Law</a:t>
            </a:r>
            <a:br>
              <a:rPr b="1" lang="en"/>
            </a:br>
            <a:r>
              <a:rPr b="1" lang="en"/>
              <a:t>V = IR </a:t>
            </a:r>
          </a:p>
          <a:p>
            <a:pPr indent="-69850" lvl="0" marL="0">
              <a:spcBef>
                <a:spcPts val="0"/>
              </a:spcBef>
              <a:buClr>
                <a:schemeClr val="dk2"/>
              </a:buClr>
              <a:buSzPts val="1100"/>
              <a:buFont typeface="Arial"/>
              <a:buNone/>
            </a:pPr>
            <a:r>
              <a:rPr lang="en"/>
              <a:t>Voltage is equal to the product of current and resistance</a:t>
            </a:r>
          </a:p>
          <a:p>
            <a:pPr indent="-69850" lvl="0" marL="0">
              <a:spcBef>
                <a:spcPts val="0"/>
              </a:spcBef>
              <a:buClr>
                <a:schemeClr val="dk2"/>
              </a:buClr>
              <a:buSzPts val="1100"/>
              <a:buFont typeface="Arial"/>
              <a:buNone/>
            </a:pPr>
            <a:r>
              <a:rPr b="1" lang="en"/>
              <a:t>Resistance</a:t>
            </a:r>
            <a:br>
              <a:rPr b="1" lang="en"/>
            </a:br>
            <a:r>
              <a:rPr b="1" lang="en"/>
              <a:t>R ∝ L/A </a:t>
            </a:r>
          </a:p>
          <a:p>
            <a:pPr indent="-69850" lvl="0" marL="0">
              <a:spcBef>
                <a:spcPts val="0"/>
              </a:spcBef>
              <a:buClr>
                <a:schemeClr val="dk2"/>
              </a:buClr>
              <a:buSzPts val="1100"/>
              <a:buFont typeface="Arial"/>
              <a:buNone/>
            </a:pPr>
            <a:r>
              <a:rPr lang="en"/>
              <a:t>The electrical resistance of a material is proportional to the length and inversely proportional to the cross-sectional area of the material that the current must pass through</a:t>
            </a:r>
          </a:p>
          <a:p>
            <a:pPr indent="0" lvl="0" mar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69850" lvl="0" marL="0">
              <a:spcBef>
                <a:spcPts val="0"/>
              </a:spcBef>
              <a:buClr>
                <a:schemeClr val="dk2"/>
              </a:buClr>
              <a:buSzPts val="1100"/>
              <a:buFont typeface="Arial"/>
              <a:buNone/>
            </a:pPr>
            <a:r>
              <a:rPr lang="en">
                <a:latin typeface="Syncopate"/>
                <a:ea typeface="Syncopate"/>
                <a:cs typeface="Syncopate"/>
                <a:sym typeface="Syncopate"/>
              </a:rPr>
              <a:t>Equations (continued) </a:t>
            </a:r>
          </a:p>
        </p:txBody>
      </p:sp>
      <p:sp>
        <p:nvSpPr>
          <p:cNvPr id="85" name="Shape 8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0" lvl="0" marL="0">
              <a:spcBef>
                <a:spcPts val="0"/>
              </a:spcBef>
              <a:buNone/>
            </a:pPr>
            <a:r>
              <a:rPr b="1" lang="en"/>
              <a:t>Coulomb’s Law</a:t>
            </a:r>
            <a:br>
              <a:rPr b="1" lang="en"/>
            </a:br>
            <a:r>
              <a:rPr b="1" lang="en"/>
              <a:t>F</a:t>
            </a:r>
            <a:r>
              <a:rPr b="1" baseline="-25000" lang="en"/>
              <a:t>E</a:t>
            </a:r>
            <a:r>
              <a:rPr b="1" lang="en"/>
              <a:t> = (kQ</a:t>
            </a:r>
            <a:r>
              <a:rPr b="1" baseline="-25000" lang="en"/>
              <a:t>1</a:t>
            </a:r>
            <a:r>
              <a:rPr b="1" lang="en"/>
              <a:t>Q</a:t>
            </a:r>
            <a:r>
              <a:rPr b="1" baseline="-25000" lang="en"/>
              <a:t>2</a:t>
            </a:r>
            <a:r>
              <a:rPr b="1" lang="en"/>
              <a:t>)/d</a:t>
            </a:r>
            <a:r>
              <a:rPr b="1" baseline="30000" lang="en"/>
              <a:t>2</a:t>
            </a:r>
          </a:p>
          <a:p>
            <a:pPr indent="0" lvl="0" marL="0">
              <a:spcBef>
                <a:spcPts val="0"/>
              </a:spcBef>
              <a:buNone/>
            </a:pPr>
            <a:r>
              <a:rPr lang="en"/>
              <a:t>Electrostatic force is equal to the product of the charges and the constant of electricity divided by the distance squared. </a:t>
            </a:r>
          </a:p>
          <a:p>
            <a:pPr indent="0" lvl="0" marL="0">
              <a:spcBef>
                <a:spcPts val="0"/>
              </a:spcBef>
              <a:buNone/>
            </a:pPr>
            <a:r>
              <a:rPr b="1" lang="en"/>
              <a:t>Constant of Electricity</a:t>
            </a:r>
            <a:br>
              <a:rPr b="1" lang="en"/>
            </a:br>
            <a:r>
              <a:rPr b="1" lang="en"/>
              <a:t>k = 9*10</a:t>
            </a:r>
            <a:r>
              <a:rPr b="1" baseline="30000" lang="en"/>
              <a:t>9</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a:spcBef>
                <a:spcPts val="0"/>
              </a:spcBef>
              <a:buNone/>
            </a:pPr>
            <a:r>
              <a:rPr lang="en" sz="2400">
                <a:latin typeface="Syncopate"/>
                <a:ea typeface="Syncopate"/>
                <a:cs typeface="Syncopate"/>
                <a:sym typeface="Syncopate"/>
              </a:rPr>
              <a:t>Scientists who contributed to </a:t>
            </a:r>
            <a:r>
              <a:rPr lang="en" sz="2400">
                <a:latin typeface="Syncopate"/>
                <a:ea typeface="Syncopate"/>
                <a:cs typeface="Syncopate"/>
                <a:sym typeface="Syncopate"/>
              </a:rPr>
              <a:t>Electricity</a:t>
            </a:r>
          </a:p>
        </p:txBody>
      </p:sp>
      <p:sp>
        <p:nvSpPr>
          <p:cNvPr id="91" name="Shape 91"/>
          <p:cNvSpPr txBox="1"/>
          <p:nvPr>
            <p:ph idx="1" type="body"/>
          </p:nvPr>
        </p:nvSpPr>
        <p:spPr>
          <a:xfrm>
            <a:off x="311700" y="1265950"/>
            <a:ext cx="8520600" cy="3416400"/>
          </a:xfrm>
          <a:prstGeom prst="rect">
            <a:avLst/>
          </a:prstGeom>
        </p:spPr>
        <p:txBody>
          <a:bodyPr anchorCtr="0" anchor="t" bIns="91425" lIns="91425" rIns="91425" wrap="square" tIns="91425">
            <a:noAutofit/>
          </a:bodyPr>
          <a:lstStyle/>
          <a:p>
            <a:pPr indent="-342900" lvl="0" marL="457200" rtl="0">
              <a:spcBef>
                <a:spcPts val="0"/>
              </a:spcBef>
              <a:spcAft>
                <a:spcPts val="0"/>
              </a:spcAft>
              <a:buSzPts val="1800"/>
              <a:buChar char="●"/>
            </a:pPr>
            <a:r>
              <a:rPr lang="en"/>
              <a:t>William Gilbert (1544-1603) - Found some substances that can be electrified easily and found some that can’t</a:t>
            </a:r>
          </a:p>
          <a:p>
            <a:pPr indent="-342900" lvl="0" marL="457200" rtl="0">
              <a:spcBef>
                <a:spcPts val="0"/>
              </a:spcBef>
              <a:spcAft>
                <a:spcPts val="0"/>
              </a:spcAft>
              <a:buSzPts val="1800"/>
              <a:buChar char="●"/>
            </a:pPr>
            <a:r>
              <a:rPr lang="en"/>
              <a:t>Otto von Guericke (1602-1686) - Created a sphere with sulfur so that </a:t>
            </a:r>
            <a:r>
              <a:rPr lang="en"/>
              <a:t>electricity</a:t>
            </a:r>
            <a:r>
              <a:rPr lang="en"/>
              <a:t> can be cheap; Discovered temporary electrification</a:t>
            </a:r>
          </a:p>
          <a:p>
            <a:pPr indent="-342900" lvl="0" marL="457200" rtl="0">
              <a:spcBef>
                <a:spcPts val="0"/>
              </a:spcBef>
              <a:spcAft>
                <a:spcPts val="0"/>
              </a:spcAft>
              <a:buSzPts val="1800"/>
              <a:buChar char="●"/>
            </a:pPr>
            <a:r>
              <a:rPr lang="en"/>
              <a:t>Stephan Grey (1666-1736) - Discovered that electricity spread through some materials</a:t>
            </a:r>
          </a:p>
          <a:p>
            <a:pPr indent="-342900" lvl="0" marL="457200" rtl="0">
              <a:spcBef>
                <a:spcPts val="0"/>
              </a:spcBef>
              <a:spcAft>
                <a:spcPts val="0"/>
              </a:spcAft>
              <a:buSzPts val="1800"/>
              <a:buChar char="●"/>
            </a:pPr>
            <a:r>
              <a:rPr lang="en"/>
              <a:t>Charles Francois Du fay (1698 - 1739) - Two types of electric fluid called </a:t>
            </a:r>
            <a:r>
              <a:rPr lang="en"/>
              <a:t>“vitreous electricity” and “resinous electricity”.  </a:t>
            </a:r>
          </a:p>
          <a:p>
            <a:pPr indent="-342900" lvl="0" marL="457200" rtl="0">
              <a:spcBef>
                <a:spcPts val="0"/>
              </a:spcBef>
              <a:spcAft>
                <a:spcPts val="0"/>
              </a:spcAft>
              <a:buSzPts val="1800"/>
              <a:buChar char="●"/>
            </a:pPr>
            <a:r>
              <a:rPr lang="en"/>
              <a:t>Benjamin Franklin (1706 - 1790) - He concluded that there are positive and negative charges.  Charge cannot be created or destroyed.  </a:t>
            </a:r>
          </a:p>
          <a:p>
            <a:pPr indent="-342900" lvl="0" marL="457200" rtl="0">
              <a:spcBef>
                <a:spcPts val="0"/>
              </a:spcBef>
              <a:buSzPts val="1800"/>
              <a:buChar char="●"/>
            </a:pPr>
            <a:r>
              <a:rPr lang="en"/>
              <a:t>Charles-Augustin de Coulomb (1736-1806) - Demonstrated that electrostatic force followed the inverse square law</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600" cy="623400"/>
          </a:xfrm>
          <a:prstGeom prst="rect">
            <a:avLst/>
          </a:prstGeom>
        </p:spPr>
        <p:txBody>
          <a:bodyPr anchorCtr="0" anchor="t" bIns="91425" lIns="91425" rIns="91425" wrap="square" tIns="91425">
            <a:noAutofit/>
          </a:bodyPr>
          <a:lstStyle/>
          <a:p>
            <a:pPr indent="0" lvl="0" marL="0">
              <a:spcBef>
                <a:spcPts val="0"/>
              </a:spcBef>
              <a:buNone/>
            </a:pPr>
            <a:r>
              <a:rPr lang="en" sz="2400">
                <a:latin typeface="Syncopate"/>
                <a:ea typeface="Syncopate"/>
                <a:cs typeface="Syncopate"/>
                <a:sym typeface="Syncopate"/>
              </a:rPr>
              <a:t>Scientists who contributed to Electricity (Continued)</a:t>
            </a:r>
          </a:p>
        </p:txBody>
      </p:sp>
      <p:sp>
        <p:nvSpPr>
          <p:cNvPr id="97" name="Shape 97"/>
          <p:cNvSpPr txBox="1"/>
          <p:nvPr>
            <p:ph idx="1" type="body"/>
          </p:nvPr>
        </p:nvSpPr>
        <p:spPr>
          <a:xfrm>
            <a:off x="311700" y="1285875"/>
            <a:ext cx="8520600" cy="3620100"/>
          </a:xfrm>
          <a:prstGeom prst="rect">
            <a:avLst/>
          </a:prstGeom>
        </p:spPr>
        <p:txBody>
          <a:bodyPr anchorCtr="0" anchor="t" bIns="91425" lIns="91425" rIns="91425" wrap="square" tIns="91425">
            <a:noAutofit/>
          </a:bodyPr>
          <a:lstStyle/>
          <a:p>
            <a:pPr indent="-342900" lvl="0" marL="457200" rtl="0">
              <a:spcBef>
                <a:spcPts val="0"/>
              </a:spcBef>
              <a:spcAft>
                <a:spcPts val="0"/>
              </a:spcAft>
              <a:buSzPts val="1800"/>
              <a:buChar char="●"/>
            </a:pPr>
            <a:r>
              <a:rPr b="1" lang="en"/>
              <a:t>Luigi Galvani</a:t>
            </a:r>
            <a:r>
              <a:rPr lang="en"/>
              <a:t> (1737-1798) - Discovered that only needed simultaneous contact with a muscle </a:t>
            </a:r>
            <a:r>
              <a:rPr lang="en"/>
              <a:t>and</a:t>
            </a:r>
            <a:r>
              <a:rPr lang="en"/>
              <a:t> two dissimilar metals to make muscles twitch; source of </a:t>
            </a:r>
            <a:r>
              <a:rPr lang="en"/>
              <a:t>electricity</a:t>
            </a:r>
            <a:r>
              <a:rPr lang="en"/>
              <a:t> is “animal </a:t>
            </a:r>
            <a:r>
              <a:rPr lang="en"/>
              <a:t>electricity”</a:t>
            </a:r>
          </a:p>
          <a:p>
            <a:pPr indent="-342900" lvl="0" marL="457200" rtl="0">
              <a:spcBef>
                <a:spcPts val="0"/>
              </a:spcBef>
              <a:spcAft>
                <a:spcPts val="0"/>
              </a:spcAft>
              <a:buSzPts val="1800"/>
              <a:buChar char="●"/>
            </a:pPr>
            <a:r>
              <a:rPr b="1" lang="en"/>
              <a:t>Alessandro Volta</a:t>
            </a:r>
            <a:r>
              <a:rPr lang="en"/>
              <a:t> (1745-1827) - Said </a:t>
            </a:r>
            <a:r>
              <a:rPr lang="en"/>
              <a:t>electric charge</a:t>
            </a:r>
            <a:r>
              <a:rPr lang="en"/>
              <a:t> originated from metals and not muscle; created the first battery (Crown of Cups)</a:t>
            </a:r>
          </a:p>
          <a:p>
            <a:pPr indent="-342900" lvl="0" marL="457200" rtl="0">
              <a:spcBef>
                <a:spcPts val="0"/>
              </a:spcBef>
              <a:spcAft>
                <a:spcPts val="0"/>
              </a:spcAft>
              <a:buSzPts val="1800"/>
              <a:buChar char="●"/>
            </a:pPr>
            <a:r>
              <a:rPr b="1" lang="en"/>
              <a:t>Michael Faraday</a:t>
            </a:r>
            <a:r>
              <a:rPr lang="en"/>
              <a:t> (1791-1867) - Discovered connection between </a:t>
            </a:r>
            <a:r>
              <a:rPr lang="en"/>
              <a:t>electricity</a:t>
            </a:r>
            <a:r>
              <a:rPr lang="en"/>
              <a:t> </a:t>
            </a:r>
            <a:r>
              <a:rPr lang="en"/>
              <a:t>and</a:t>
            </a:r>
            <a:r>
              <a:rPr lang="en"/>
              <a:t> magnetism</a:t>
            </a:r>
          </a:p>
          <a:p>
            <a:pPr indent="-342900" lvl="0" marL="457200" rtl="0">
              <a:spcBef>
                <a:spcPts val="0"/>
              </a:spcBef>
              <a:spcAft>
                <a:spcPts val="0"/>
              </a:spcAft>
              <a:buSzPts val="1800"/>
              <a:buChar char="●"/>
            </a:pPr>
            <a:r>
              <a:rPr b="1" lang="en"/>
              <a:t>Georg Simon Ohm</a:t>
            </a:r>
            <a:r>
              <a:rPr lang="en"/>
              <a:t> (1789-1854) - Found relationship between voltage in battery and rate of current</a:t>
            </a:r>
          </a:p>
          <a:p>
            <a:pPr indent="-342900" lvl="0" marL="457200" rtl="0">
              <a:spcBef>
                <a:spcPts val="0"/>
              </a:spcBef>
              <a:spcAft>
                <a:spcPts val="0"/>
              </a:spcAft>
              <a:buSzPts val="1800"/>
              <a:buChar char="●"/>
            </a:pPr>
            <a:r>
              <a:rPr b="1" lang="en"/>
              <a:t>Heike Kamerlingh-Onnes </a:t>
            </a:r>
            <a:r>
              <a:rPr lang="en"/>
              <a:t>(1853-1926) - Discovered superconductivity</a:t>
            </a:r>
          </a:p>
          <a:p>
            <a:pPr indent="-342900" lvl="0" marL="457200">
              <a:spcBef>
                <a:spcPts val="0"/>
              </a:spcBef>
              <a:buSzPts val="1800"/>
              <a:buChar char="●"/>
            </a:pPr>
            <a:r>
              <a:rPr lang="en"/>
              <a:t>J. J. Thomson (1856-1940) - Discovered the electron</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type="title"/>
          </p:nvPr>
        </p:nvSpPr>
        <p:spPr>
          <a:xfrm>
            <a:off x="311700" y="111825"/>
            <a:ext cx="8520600" cy="623400"/>
          </a:xfrm>
          <a:prstGeom prst="rect">
            <a:avLst/>
          </a:prstGeom>
        </p:spPr>
        <p:txBody>
          <a:bodyPr anchorCtr="0" anchor="t" bIns="91425" lIns="91425" rIns="91425" wrap="square" tIns="91425">
            <a:noAutofit/>
          </a:bodyPr>
          <a:lstStyle/>
          <a:p>
            <a:pPr indent="0" lvl="0" marL="0">
              <a:spcBef>
                <a:spcPts val="0"/>
              </a:spcBef>
              <a:buNone/>
            </a:pPr>
            <a:r>
              <a:rPr lang="en">
                <a:latin typeface="Syncopate"/>
                <a:ea typeface="Syncopate"/>
                <a:cs typeface="Syncopate"/>
                <a:sym typeface="Syncopate"/>
              </a:rPr>
              <a:t>Common Misconceptions </a:t>
            </a:r>
          </a:p>
        </p:txBody>
      </p:sp>
      <p:sp>
        <p:nvSpPr>
          <p:cNvPr id="103" name="Shape 103"/>
          <p:cNvSpPr txBox="1"/>
          <p:nvPr>
            <p:ph idx="1" type="body"/>
          </p:nvPr>
        </p:nvSpPr>
        <p:spPr>
          <a:xfrm>
            <a:off x="311700" y="735225"/>
            <a:ext cx="8520600" cy="3416400"/>
          </a:xfrm>
          <a:prstGeom prst="rect">
            <a:avLst/>
          </a:prstGeom>
        </p:spPr>
        <p:txBody>
          <a:bodyPr anchorCtr="0" anchor="t" bIns="91425" lIns="91425" rIns="91425" wrap="square" tIns="91425">
            <a:noAutofit/>
          </a:bodyPr>
          <a:lstStyle/>
          <a:p>
            <a:pPr indent="0" lvl="0" marL="0" rtl="0">
              <a:lnSpc>
                <a:spcPct val="100000"/>
              </a:lnSpc>
              <a:spcBef>
                <a:spcPts val="0"/>
              </a:spcBef>
              <a:buNone/>
            </a:pPr>
            <a:r>
              <a:rPr b="1" lang="en"/>
              <a:t>Misconception:</a:t>
            </a:r>
            <a:r>
              <a:rPr lang="en"/>
              <a:t> In the rod/fur experiment, the negatively charged rod transfers positive charges to the positively charged fur cloth.</a:t>
            </a:r>
          </a:p>
          <a:p>
            <a:pPr indent="0" lvl="0" marL="0" rtl="0">
              <a:lnSpc>
                <a:spcPct val="100000"/>
              </a:lnSpc>
              <a:spcBef>
                <a:spcPts val="0"/>
              </a:spcBef>
              <a:buNone/>
            </a:pPr>
            <a:r>
              <a:rPr b="1" lang="en"/>
              <a:t>Truth: </a:t>
            </a:r>
            <a:r>
              <a:rPr lang="en"/>
              <a:t>The positively charged fur cloth transfers electrons to the negatively charged rod.</a:t>
            </a:r>
          </a:p>
          <a:p>
            <a:pPr indent="0" lvl="0" marL="0" rtl="0">
              <a:lnSpc>
                <a:spcPct val="100000"/>
              </a:lnSpc>
              <a:spcBef>
                <a:spcPts val="0"/>
              </a:spcBef>
              <a:buNone/>
            </a:pPr>
            <a:r>
              <a:rPr b="1" lang="en"/>
              <a:t>Misconception: </a:t>
            </a:r>
            <a:r>
              <a:rPr lang="en"/>
              <a:t>Circuits only use current electricity, and electrostatics aren’t involved.</a:t>
            </a:r>
          </a:p>
          <a:p>
            <a:pPr indent="0" lvl="0" marL="0" rtl="0">
              <a:lnSpc>
                <a:spcPct val="100000"/>
              </a:lnSpc>
              <a:spcBef>
                <a:spcPts val="0"/>
              </a:spcBef>
              <a:buNone/>
            </a:pPr>
            <a:r>
              <a:rPr b="1" lang="en"/>
              <a:t>Truth:</a:t>
            </a:r>
            <a:r>
              <a:rPr lang="en"/>
              <a:t> All motors utilize static electricity- the surface charge/voltage powers the electric currents. </a:t>
            </a:r>
          </a:p>
          <a:p>
            <a:pPr indent="-69850" lvl="0" marL="0" rtl="0">
              <a:lnSpc>
                <a:spcPct val="100000"/>
              </a:lnSpc>
              <a:spcBef>
                <a:spcPts val="0"/>
              </a:spcBef>
              <a:buClr>
                <a:schemeClr val="dk2"/>
              </a:buClr>
              <a:buSzPts val="1100"/>
              <a:buFont typeface="Arial"/>
              <a:buNone/>
            </a:pPr>
            <a:r>
              <a:rPr b="1" lang="en"/>
              <a:t>Misconception: </a:t>
            </a:r>
            <a:r>
              <a:rPr lang="en"/>
              <a:t>The size of an electrode affects the voltage that the electrons have in order to pass through a current.   </a:t>
            </a:r>
          </a:p>
          <a:p>
            <a:pPr indent="-69850" lvl="0" marL="0" rtl="0">
              <a:lnSpc>
                <a:spcPct val="100000"/>
              </a:lnSpc>
              <a:spcBef>
                <a:spcPts val="0"/>
              </a:spcBef>
              <a:buClr>
                <a:schemeClr val="dk2"/>
              </a:buClr>
              <a:buSzPts val="1100"/>
              <a:buFont typeface="Arial"/>
              <a:buNone/>
            </a:pPr>
            <a:r>
              <a:rPr b="1" lang="en"/>
              <a:t>Truth: </a:t>
            </a:r>
            <a:r>
              <a:rPr lang="en"/>
              <a:t>This would only be true if the electrode was so small that before it had the chance to reach its equilibrium it would be consumed.  </a:t>
            </a:r>
          </a:p>
          <a:p>
            <a:pPr indent="-69850" lvl="0" marL="0" rtl="0">
              <a:lnSpc>
                <a:spcPct val="100000"/>
              </a:lnSpc>
              <a:spcBef>
                <a:spcPts val="0"/>
              </a:spcBef>
              <a:buClr>
                <a:schemeClr val="dk2"/>
              </a:buClr>
              <a:buSzPts val="1100"/>
              <a:buFont typeface="Arial"/>
              <a:buNone/>
            </a:pPr>
            <a:r>
              <a:t/>
            </a:r>
            <a:endParaRPr/>
          </a:p>
          <a:p>
            <a:pPr indent="0" lvl="0" marL="0" rtl="0">
              <a:lnSpc>
                <a:spcPct val="100000"/>
              </a:lnSpc>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179475"/>
            <a:ext cx="8520600" cy="623400"/>
          </a:xfrm>
          <a:prstGeom prst="rect">
            <a:avLst/>
          </a:prstGeom>
        </p:spPr>
        <p:txBody>
          <a:bodyPr anchorCtr="0" anchor="t" bIns="91425" lIns="91425" rIns="91425" wrap="square" tIns="91425">
            <a:noAutofit/>
          </a:bodyPr>
          <a:lstStyle/>
          <a:p>
            <a:pPr indent="-69850" lvl="0" marL="0">
              <a:spcBef>
                <a:spcPts val="0"/>
              </a:spcBef>
              <a:buClr>
                <a:schemeClr val="dk2"/>
              </a:buClr>
              <a:buSzPts val="1100"/>
              <a:buFont typeface="Arial"/>
              <a:buNone/>
            </a:pPr>
            <a:r>
              <a:rPr lang="en">
                <a:latin typeface="Syncopate"/>
                <a:ea typeface="Syncopate"/>
                <a:cs typeface="Syncopate"/>
                <a:sym typeface="Syncopate"/>
              </a:rPr>
              <a:t>Common Misconceptions </a:t>
            </a:r>
          </a:p>
          <a:p>
            <a:pPr indent="0" lvl="0" marL="0">
              <a:spcBef>
                <a:spcPts val="0"/>
              </a:spcBef>
              <a:buNone/>
            </a:pPr>
            <a:r>
              <a:t/>
            </a:r>
            <a:endParaRPr/>
          </a:p>
        </p:txBody>
      </p:sp>
      <p:sp>
        <p:nvSpPr>
          <p:cNvPr id="109" name="Shape 109"/>
          <p:cNvSpPr txBox="1"/>
          <p:nvPr>
            <p:ph idx="1" type="body"/>
          </p:nvPr>
        </p:nvSpPr>
        <p:spPr>
          <a:xfrm>
            <a:off x="311700" y="886925"/>
            <a:ext cx="8520600" cy="3865200"/>
          </a:xfrm>
          <a:prstGeom prst="rect">
            <a:avLst/>
          </a:prstGeom>
        </p:spPr>
        <p:txBody>
          <a:bodyPr anchorCtr="0" anchor="t" bIns="91425" lIns="91425" rIns="91425" wrap="square" tIns="91425">
            <a:noAutofit/>
          </a:bodyPr>
          <a:lstStyle/>
          <a:p>
            <a:pPr indent="0" lvl="0" marL="0" rtl="0">
              <a:lnSpc>
                <a:spcPct val="100000"/>
              </a:lnSpc>
              <a:spcBef>
                <a:spcPts val="0"/>
              </a:spcBef>
              <a:buNone/>
            </a:pPr>
            <a:r>
              <a:rPr b="1" lang="en"/>
              <a:t>Misconception:</a:t>
            </a:r>
            <a:r>
              <a:rPr lang="en"/>
              <a:t> Static electricity is the same as electricity.  </a:t>
            </a:r>
          </a:p>
          <a:p>
            <a:pPr indent="0" lvl="0" marL="0">
              <a:lnSpc>
                <a:spcPct val="100000"/>
              </a:lnSpc>
              <a:spcBef>
                <a:spcPts val="0"/>
              </a:spcBef>
              <a:buNone/>
            </a:pPr>
            <a:r>
              <a:rPr b="1" lang="en"/>
              <a:t>Truth:</a:t>
            </a:r>
            <a:r>
              <a:rPr lang="en"/>
              <a:t> Static electricity is motionless electricity while flowing electricity moves around freely.  </a:t>
            </a:r>
          </a:p>
          <a:p>
            <a:pPr indent="0" lvl="0" marL="0">
              <a:lnSpc>
                <a:spcPct val="100000"/>
              </a:lnSpc>
              <a:spcBef>
                <a:spcPts val="0"/>
              </a:spcBef>
              <a:buNone/>
            </a:pPr>
            <a:r>
              <a:rPr b="1" lang="en"/>
              <a:t>Misconception: </a:t>
            </a:r>
            <a:r>
              <a:rPr lang="en"/>
              <a:t>All atoms have a charge. </a:t>
            </a:r>
          </a:p>
          <a:p>
            <a:pPr indent="0" lvl="0" marL="0">
              <a:lnSpc>
                <a:spcPct val="100000"/>
              </a:lnSpc>
              <a:spcBef>
                <a:spcPts val="0"/>
              </a:spcBef>
              <a:buNone/>
            </a:pPr>
            <a:r>
              <a:rPr b="1" lang="en"/>
              <a:t>Truth: </a:t>
            </a:r>
            <a:r>
              <a:rPr lang="en"/>
              <a:t>Atoms that are missing some part of their charge are called Ions.  </a:t>
            </a:r>
          </a:p>
          <a:p>
            <a:pPr indent="0" lvl="0" marL="0">
              <a:lnSpc>
                <a:spcPct val="100000"/>
              </a:lnSpc>
              <a:spcBef>
                <a:spcPts val="0"/>
              </a:spcBef>
              <a:buNone/>
            </a:pPr>
            <a:r>
              <a:rPr b="1" lang="en"/>
              <a:t>Misconception: </a:t>
            </a:r>
            <a:r>
              <a:rPr lang="en"/>
              <a:t>People believe that electrons can flow easily through fluids. </a:t>
            </a:r>
          </a:p>
          <a:p>
            <a:pPr indent="0" lvl="0" marL="0">
              <a:lnSpc>
                <a:spcPct val="100000"/>
              </a:lnSpc>
              <a:spcBef>
                <a:spcPts val="0"/>
              </a:spcBef>
              <a:buNone/>
            </a:pPr>
            <a:r>
              <a:rPr b="1" lang="en"/>
              <a:t>Truth: </a:t>
            </a:r>
            <a:r>
              <a:rPr lang="en"/>
              <a:t> The flow  of a charge is created when there is ion movement.  Electrons can flow through wires while ions are capable of flowing through solutions.  </a:t>
            </a:r>
          </a:p>
          <a:p>
            <a:pPr indent="0" lvl="0" marL="0">
              <a:lnSpc>
                <a:spcPct val="100000"/>
              </a:lnSpc>
              <a:spcBef>
                <a:spcPts val="0"/>
              </a:spcBef>
              <a:buNone/>
            </a:pPr>
            <a:r>
              <a:rPr lang="en"/>
              <a:t> </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