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comments+xml" PartName="/ppt/comments/commen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embeddedFontLst>
    <p:embeddedFont>
      <p:font typeface="Playfair Display"/>
      <p:regular r:id="rId18"/>
      <p:bold r:id="rId19"/>
      <p:italic r:id="rId20"/>
      <p:boldItalic r:id="rId21"/>
    </p:embeddedFont>
    <p:embeddedFont>
      <p:font typeface="Average"/>
      <p:regular r:id="rId22"/>
    </p:embeddedFont>
    <p:embeddedFont>
      <p:font typeface="Oswald"/>
      <p:regular r:id="rId23"/>
      <p:bold r:id="rId24"/>
    </p:embeddedFont>
    <p:embeddedFont>
      <p:font typeface="Merriweather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Author clrIdx="0" id="0" initials="" lastIdx="2" name="Lauren Lee"/>
</p:cmAuthorLst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PlayfairDisplay-italic.fntdata"/><Relationship Id="rId22" Type="http://schemas.openxmlformats.org/officeDocument/2006/relationships/font" Target="fonts/Average-regular.fntdata"/><Relationship Id="rId21" Type="http://schemas.openxmlformats.org/officeDocument/2006/relationships/font" Target="fonts/PlayfairDisplay-boldItalic.fntdata"/><Relationship Id="rId24" Type="http://schemas.openxmlformats.org/officeDocument/2006/relationships/font" Target="fonts/Oswald-bold.fntdata"/><Relationship Id="rId23" Type="http://schemas.openxmlformats.org/officeDocument/2006/relationships/font" Target="fonts/Oswald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erriweather-bold.fntdata"/><Relationship Id="rId25" Type="http://schemas.openxmlformats.org/officeDocument/2006/relationships/font" Target="fonts/Merriweather-regular.fntdata"/><Relationship Id="rId28" Type="http://schemas.openxmlformats.org/officeDocument/2006/relationships/font" Target="fonts/Merriweather-boldItalic.fntdata"/><Relationship Id="rId27" Type="http://schemas.openxmlformats.org/officeDocument/2006/relationships/font" Target="fonts/Merriweather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font" Target="fonts/PlayfairDisplay-bold.fntdata"/><Relationship Id="rId18" Type="http://schemas.openxmlformats.org/officeDocument/2006/relationships/font" Target="fonts/PlayfairDisplay-regular.fntdata"/></Relationships>
</file>

<file path=ppt/comments/comment1.xml><?xml version="1.0" encoding="utf-8"?>
<p:cmLs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m authorId="0" idx="1" dt="2017-12-13T17:12:18.559">
    <p:pos x="422" y="624"/>
    <p:text>Here is the presentation order: 
Slides 2-3: Ryan Grande
Slides 4-5: Avery Romero
Slide 6: Olivia Joung
Slide 7: Ray Roberts
Slides 8-9: Lauren Lee
Slide 10: Tyler Scribner
Slide 11: Everyone</p:text>
  </p:cm>
  <p:cm authorId="0" idx="2" dt="2017-12-13T17:12:18.559">
    <p:pos x="422" y="724"/>
    <p:text>Try making each slide about 30 seconds to a minute</p:text>
  </p:cm>
</p:cmLst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100"/>
              <a:buChar char="●"/>
              <a:defRPr sz="1100"/>
            </a:lvl1pPr>
            <a:lvl2pPr lvl="1">
              <a:spcBef>
                <a:spcPts val="0"/>
              </a:spcBef>
              <a:buSzPts val="1100"/>
              <a:buChar char="○"/>
              <a:defRPr sz="1100"/>
            </a:lvl2pPr>
            <a:lvl3pPr lvl="2">
              <a:spcBef>
                <a:spcPts val="0"/>
              </a:spcBef>
              <a:buSzPts val="1100"/>
              <a:buChar char="■"/>
              <a:defRPr sz="1100"/>
            </a:lvl3pPr>
            <a:lvl4pPr lvl="3">
              <a:spcBef>
                <a:spcPts val="0"/>
              </a:spcBef>
              <a:buSzPts val="1100"/>
              <a:buChar char="●"/>
              <a:defRPr sz="1100"/>
            </a:lvl4pPr>
            <a:lvl5pPr lvl="4">
              <a:spcBef>
                <a:spcPts val="0"/>
              </a:spcBef>
              <a:buSzPts val="1100"/>
              <a:buChar char="○"/>
              <a:defRPr sz="1100"/>
            </a:lvl5pPr>
            <a:lvl6pPr lvl="5">
              <a:spcBef>
                <a:spcPts val="0"/>
              </a:spcBef>
              <a:buSzPts val="1100"/>
              <a:buChar char="■"/>
              <a:defRPr sz="1100"/>
            </a:lvl6pPr>
            <a:lvl7pPr lvl="6">
              <a:spcBef>
                <a:spcPts val="0"/>
              </a:spcBef>
              <a:buSzPts val="1100"/>
              <a:buChar char="●"/>
              <a:defRPr sz="1100"/>
            </a:lvl7pPr>
            <a:lvl8pPr lvl="7">
              <a:spcBef>
                <a:spcPts val="0"/>
              </a:spcBef>
              <a:buSzPts val="1100"/>
              <a:buChar char="○"/>
              <a:defRPr sz="1100"/>
            </a:lvl8pPr>
            <a:lvl9pPr lvl="8">
              <a:spcBef>
                <a:spcPts val="0"/>
              </a:spcBef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Shape 1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800"/>
              <a:buNone/>
              <a:defRPr sz="4800"/>
            </a:lvl1pPr>
            <a:lvl2pPr lvl="1" algn="ctr">
              <a:spcBef>
                <a:spcPts val="0"/>
              </a:spcBef>
              <a:buSzPts val="4800"/>
              <a:buNone/>
              <a:defRPr sz="4800"/>
            </a:lvl2pPr>
            <a:lvl3pPr lvl="2" algn="ctr">
              <a:spcBef>
                <a:spcPts val="0"/>
              </a:spcBef>
              <a:buSzPts val="4800"/>
              <a:buNone/>
              <a:defRPr sz="4800"/>
            </a:lvl3pPr>
            <a:lvl4pPr lvl="3" algn="ctr">
              <a:spcBef>
                <a:spcPts val="0"/>
              </a:spcBef>
              <a:buSzPts val="4800"/>
              <a:buNone/>
              <a:defRPr sz="4800"/>
            </a:lvl4pPr>
            <a:lvl5pPr lvl="4" algn="ctr">
              <a:spcBef>
                <a:spcPts val="0"/>
              </a:spcBef>
              <a:buSzPts val="4800"/>
              <a:buNone/>
              <a:defRPr sz="4800"/>
            </a:lvl5pPr>
            <a:lvl6pPr lvl="5" algn="ctr">
              <a:spcBef>
                <a:spcPts val="0"/>
              </a:spcBef>
              <a:buSzPts val="4800"/>
              <a:buNone/>
              <a:defRPr sz="4800"/>
            </a:lvl6pPr>
            <a:lvl7pPr lvl="6" algn="ctr">
              <a:spcBef>
                <a:spcPts val="0"/>
              </a:spcBef>
              <a:buSzPts val="4800"/>
              <a:buNone/>
              <a:defRPr sz="4800"/>
            </a:lvl7pPr>
            <a:lvl8pPr lvl="7" algn="ctr">
              <a:spcBef>
                <a:spcPts val="0"/>
              </a:spcBef>
              <a:buSzPts val="4800"/>
              <a:buNone/>
              <a:defRPr sz="4800"/>
            </a:lvl8pPr>
            <a:lvl9pPr lvl="8" algn="ctr">
              <a:spcBef>
                <a:spcPts val="0"/>
              </a:spcBef>
              <a:buSzPts val="4800"/>
              <a:buNone/>
              <a:defRPr sz="4800"/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12000"/>
              <a:buNone/>
              <a:defRPr sz="12000"/>
            </a:lvl1pPr>
            <a:lvl2pPr lvl="1" algn="ctr">
              <a:spcBef>
                <a:spcPts val="0"/>
              </a:spcBef>
              <a:buSzPts val="12000"/>
              <a:buNone/>
              <a:defRPr sz="12000"/>
            </a:lvl2pPr>
            <a:lvl3pPr lvl="2" algn="ctr">
              <a:spcBef>
                <a:spcPts val="0"/>
              </a:spcBef>
              <a:buSzPts val="12000"/>
              <a:buNone/>
              <a:defRPr sz="12000"/>
            </a:lvl3pPr>
            <a:lvl4pPr lvl="3" algn="ctr">
              <a:spcBef>
                <a:spcPts val="0"/>
              </a:spcBef>
              <a:buSzPts val="12000"/>
              <a:buNone/>
              <a:defRPr sz="12000"/>
            </a:lvl4pPr>
            <a:lvl5pPr lvl="4" algn="ctr">
              <a:spcBef>
                <a:spcPts val="0"/>
              </a:spcBef>
              <a:buSzPts val="12000"/>
              <a:buNone/>
              <a:defRPr sz="12000"/>
            </a:lvl5pPr>
            <a:lvl6pPr lvl="5" algn="ctr">
              <a:spcBef>
                <a:spcPts val="0"/>
              </a:spcBef>
              <a:buSzPts val="12000"/>
              <a:buNone/>
              <a:defRPr sz="12000"/>
            </a:lvl6pPr>
            <a:lvl7pPr lvl="6" algn="ctr">
              <a:spcBef>
                <a:spcPts val="0"/>
              </a:spcBef>
              <a:buSzPts val="12000"/>
              <a:buNone/>
              <a:defRPr sz="12000"/>
            </a:lvl7pPr>
            <a:lvl8pPr lvl="7" algn="ctr">
              <a:spcBef>
                <a:spcPts val="0"/>
              </a:spcBef>
              <a:buSzPts val="12000"/>
              <a:buNone/>
              <a:defRPr sz="12000"/>
            </a:lvl8pPr>
            <a:lvl9pPr lvl="8" algn="ctr">
              <a:spcBef>
                <a:spcPts val="0"/>
              </a:spcBef>
              <a:buSzPts val="12000"/>
              <a:buNone/>
              <a:defRPr sz="12000"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buSzPts val="1800"/>
              <a:buChar char="●"/>
              <a:defRPr/>
            </a:lvl1pPr>
            <a:lvl2pPr lvl="1" algn="ctr">
              <a:spcBef>
                <a:spcPts val="0"/>
              </a:spcBef>
              <a:buSzPts val="1400"/>
              <a:buChar char="○"/>
              <a:defRPr/>
            </a:lvl2pPr>
            <a:lvl3pPr lvl="2" algn="ctr">
              <a:spcBef>
                <a:spcPts val="0"/>
              </a:spcBef>
              <a:buSzPts val="1400"/>
              <a:buChar char="■"/>
              <a:defRPr/>
            </a:lvl3pPr>
            <a:lvl4pPr lvl="3" algn="ctr">
              <a:spcBef>
                <a:spcPts val="0"/>
              </a:spcBef>
              <a:buSzPts val="1400"/>
              <a:buChar char="●"/>
              <a:defRPr/>
            </a:lvl4pPr>
            <a:lvl5pPr lvl="4" algn="ctr">
              <a:spcBef>
                <a:spcPts val="0"/>
              </a:spcBef>
              <a:buSzPts val="1400"/>
              <a:buChar char="○"/>
              <a:defRPr/>
            </a:lvl5pPr>
            <a:lvl6pPr lvl="5" algn="ctr">
              <a:spcBef>
                <a:spcPts val="0"/>
              </a:spcBef>
              <a:buSzPts val="1400"/>
              <a:buChar char="■"/>
              <a:defRPr/>
            </a:lvl6pPr>
            <a:lvl7pPr lvl="6" algn="ctr">
              <a:spcBef>
                <a:spcPts val="0"/>
              </a:spcBef>
              <a:buSzPts val="1400"/>
              <a:buChar char="●"/>
              <a:defRPr/>
            </a:lvl7pPr>
            <a:lvl8pPr lvl="7" algn="ctr">
              <a:spcBef>
                <a:spcPts val="0"/>
              </a:spcBef>
              <a:buSzPts val="1400"/>
              <a:buChar char="○"/>
              <a:defRPr/>
            </a:lvl8pPr>
            <a:lvl9pPr lvl="8" algn="ctr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ustom layout">
    <p:bg>
      <p:bgPr>
        <a:solidFill>
          <a:srgbClr val="FFFFFF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7" name="Shape 57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  <a:noFill/>
        </p:spPr>
        <p:txBody>
          <a:bodyPr anchorCtr="0" anchor="b" bIns="91425" lIns="91425" rIns="91425" wrap="square" tIns="91425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  <a:noFill/>
        </p:spPr>
        <p:txBody>
          <a:bodyPr anchorCtr="0" anchor="t" bIns="91425" lIns="91425" rIns="91425" wrap="square" tIns="91425"/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ts val="3600"/>
              <a:buNone/>
              <a:defRPr sz="3600"/>
            </a:lvl1pPr>
            <a:lvl2pPr lvl="1" algn="ctr">
              <a:spcBef>
                <a:spcPts val="0"/>
              </a:spcBef>
              <a:buSzPts val="3600"/>
              <a:buNone/>
              <a:defRPr sz="3600"/>
            </a:lvl2pPr>
            <a:lvl3pPr lvl="2" algn="ctr">
              <a:spcBef>
                <a:spcPts val="0"/>
              </a:spcBef>
              <a:buSzPts val="3600"/>
              <a:buNone/>
              <a:defRPr sz="3600"/>
            </a:lvl3pPr>
            <a:lvl4pPr lvl="3" algn="ctr">
              <a:spcBef>
                <a:spcPts val="0"/>
              </a:spcBef>
              <a:buSzPts val="3600"/>
              <a:buNone/>
              <a:defRPr sz="3600"/>
            </a:lvl4pPr>
            <a:lvl5pPr lvl="4" algn="ctr">
              <a:spcBef>
                <a:spcPts val="0"/>
              </a:spcBef>
              <a:buSzPts val="3600"/>
              <a:buNone/>
              <a:defRPr sz="3600"/>
            </a:lvl5pPr>
            <a:lvl6pPr lvl="5" algn="ctr">
              <a:spcBef>
                <a:spcPts val="0"/>
              </a:spcBef>
              <a:buSzPts val="3600"/>
              <a:buNone/>
              <a:defRPr sz="3600"/>
            </a:lvl6pPr>
            <a:lvl7pPr lvl="6" algn="ctr">
              <a:spcBef>
                <a:spcPts val="0"/>
              </a:spcBef>
              <a:buSzPts val="3600"/>
              <a:buNone/>
              <a:defRPr sz="3600"/>
            </a:lvl7pPr>
            <a:lvl8pPr lvl="7" algn="ctr">
              <a:spcBef>
                <a:spcPts val="0"/>
              </a:spcBef>
              <a:buSzPts val="3600"/>
              <a:buNone/>
              <a:defRPr sz="3600"/>
            </a:lvl8pPr>
            <a:lvl9pPr lvl="8" algn="ctr">
              <a:spcBef>
                <a:spcPts val="0"/>
              </a:spcBef>
              <a:buSzPts val="3600"/>
              <a:buNone/>
              <a:defRPr sz="3600"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800"/>
              <a:buChar char="●"/>
              <a:defRPr/>
            </a:lvl1pPr>
            <a:lvl2pPr lvl="1">
              <a:spcBef>
                <a:spcPts val="0"/>
              </a:spcBef>
              <a:buSzPts val="1400"/>
              <a:buChar char="○"/>
              <a:defRPr/>
            </a:lvl2pPr>
            <a:lvl3pPr lvl="2">
              <a:spcBef>
                <a:spcPts val="0"/>
              </a:spcBef>
              <a:buSzPts val="1400"/>
              <a:buChar char="■"/>
              <a:defRPr/>
            </a:lvl3pPr>
            <a:lvl4pPr lvl="3">
              <a:spcBef>
                <a:spcPts val="0"/>
              </a:spcBef>
              <a:buSzPts val="1400"/>
              <a:buChar char="●"/>
              <a:defRPr/>
            </a:lvl4pPr>
            <a:lvl5pPr lvl="4">
              <a:spcBef>
                <a:spcPts val="0"/>
              </a:spcBef>
              <a:buSzPts val="1400"/>
              <a:buChar char="○"/>
              <a:defRPr/>
            </a:lvl5pPr>
            <a:lvl6pPr lvl="5">
              <a:spcBef>
                <a:spcPts val="0"/>
              </a:spcBef>
              <a:buSzPts val="1400"/>
              <a:buChar char="■"/>
              <a:defRPr/>
            </a:lvl6pPr>
            <a:lvl7pPr lvl="6">
              <a:spcBef>
                <a:spcPts val="0"/>
              </a:spcBef>
              <a:buSzPts val="1400"/>
              <a:buChar char="●"/>
              <a:defRPr/>
            </a:lvl7pPr>
            <a:lvl8pPr lvl="7">
              <a:spcBef>
                <a:spcPts val="0"/>
              </a:spcBef>
              <a:buSzPts val="1400"/>
              <a:buChar char="○"/>
              <a:defRPr/>
            </a:lvl8pPr>
            <a:lvl9pPr lvl="8">
              <a:spcBef>
                <a:spcPts val="0"/>
              </a:spcBef>
              <a:buSzPts val="1400"/>
              <a:buChar char="■"/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400"/>
              <a:buChar char="●"/>
              <a:defRPr sz="14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28" name="Shape 2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3000"/>
              <a:buNone/>
              <a:defRPr/>
            </a:lvl1pPr>
            <a:lvl2pPr lvl="1">
              <a:spcBef>
                <a:spcPts val="0"/>
              </a:spcBef>
              <a:buSzPts val="3000"/>
              <a:buNone/>
              <a:defRPr/>
            </a:lvl2pPr>
            <a:lvl3pPr lvl="2">
              <a:spcBef>
                <a:spcPts val="0"/>
              </a:spcBef>
              <a:buSzPts val="3000"/>
              <a:buNone/>
              <a:defRPr/>
            </a:lvl3pPr>
            <a:lvl4pPr lvl="3">
              <a:spcBef>
                <a:spcPts val="0"/>
              </a:spcBef>
              <a:buSzPts val="3000"/>
              <a:buNone/>
              <a:defRPr/>
            </a:lvl4pPr>
            <a:lvl5pPr lvl="4">
              <a:spcBef>
                <a:spcPts val="0"/>
              </a:spcBef>
              <a:buSzPts val="3000"/>
              <a:buNone/>
              <a:defRPr/>
            </a:lvl5pPr>
            <a:lvl6pPr lvl="5">
              <a:spcBef>
                <a:spcPts val="0"/>
              </a:spcBef>
              <a:buSzPts val="3000"/>
              <a:buNone/>
              <a:defRPr/>
            </a:lvl6pPr>
            <a:lvl7pPr lvl="6">
              <a:spcBef>
                <a:spcPts val="0"/>
              </a:spcBef>
              <a:buSzPts val="3000"/>
              <a:buNone/>
              <a:defRPr/>
            </a:lvl7pPr>
            <a:lvl8pPr lvl="7">
              <a:spcBef>
                <a:spcPts val="0"/>
              </a:spcBef>
              <a:buSzPts val="3000"/>
              <a:buNone/>
              <a:defRPr/>
            </a:lvl8pPr>
            <a:lvl9pPr lvl="8">
              <a:spcBef>
                <a:spcPts val="0"/>
              </a:spcBef>
              <a:buSzPts val="3000"/>
              <a:buNone/>
              <a:defRPr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ts val="2400"/>
              <a:buNone/>
              <a:defRPr sz="2400"/>
            </a:lvl1pPr>
            <a:lvl2pPr lvl="1">
              <a:spcBef>
                <a:spcPts val="0"/>
              </a:spcBef>
              <a:buSzPts val="2400"/>
              <a:buNone/>
              <a:defRPr sz="2400"/>
            </a:lvl2pPr>
            <a:lvl3pPr lvl="2">
              <a:spcBef>
                <a:spcPts val="0"/>
              </a:spcBef>
              <a:buSzPts val="2400"/>
              <a:buNone/>
              <a:defRPr sz="2400"/>
            </a:lvl3pPr>
            <a:lvl4pPr lvl="3">
              <a:spcBef>
                <a:spcPts val="0"/>
              </a:spcBef>
              <a:buSzPts val="2400"/>
              <a:buNone/>
              <a:defRPr sz="2400"/>
            </a:lvl4pPr>
            <a:lvl5pPr lvl="4">
              <a:spcBef>
                <a:spcPts val="0"/>
              </a:spcBef>
              <a:buSzPts val="2400"/>
              <a:buNone/>
              <a:defRPr sz="2400"/>
            </a:lvl5pPr>
            <a:lvl6pPr lvl="5">
              <a:spcBef>
                <a:spcPts val="0"/>
              </a:spcBef>
              <a:buSzPts val="2400"/>
              <a:buNone/>
              <a:defRPr sz="2400"/>
            </a:lvl6pPr>
            <a:lvl7pPr lvl="6">
              <a:spcBef>
                <a:spcPts val="0"/>
              </a:spcBef>
              <a:buSzPts val="2400"/>
              <a:buNone/>
              <a:defRPr sz="2400"/>
            </a:lvl7pPr>
            <a:lvl8pPr lvl="7">
              <a:spcBef>
                <a:spcPts val="0"/>
              </a:spcBef>
              <a:buSzPts val="2400"/>
              <a:buNone/>
              <a:defRPr sz="2400"/>
            </a:lvl8pPr>
            <a:lvl9pPr lvl="8">
              <a:spcBef>
                <a:spcPts val="0"/>
              </a:spcBef>
              <a:buSzPts val="2400"/>
              <a:buNone/>
              <a:defRPr sz="2400"/>
            </a:lvl9pPr>
          </a:lstStyle>
          <a:p/>
        </p:txBody>
      </p:sp>
      <p:sp>
        <p:nvSpPr>
          <p:cNvPr id="34" name="Shape 34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ts val="1200"/>
              <a:buChar char="●"/>
              <a:defRPr sz="1200"/>
            </a:lvl1pPr>
            <a:lvl2pPr lvl="1">
              <a:spcBef>
                <a:spcPts val="0"/>
              </a:spcBef>
              <a:buSzPts val="1200"/>
              <a:buChar char="○"/>
              <a:defRPr sz="1200"/>
            </a:lvl2pPr>
            <a:lvl3pPr lvl="2">
              <a:spcBef>
                <a:spcPts val="0"/>
              </a:spcBef>
              <a:buSzPts val="1200"/>
              <a:buChar char="■"/>
              <a:defRPr sz="1200"/>
            </a:lvl3pPr>
            <a:lvl4pPr lvl="3">
              <a:spcBef>
                <a:spcPts val="0"/>
              </a:spcBef>
              <a:buSzPts val="1200"/>
              <a:buChar char="●"/>
              <a:defRPr sz="1200"/>
            </a:lvl4pPr>
            <a:lvl5pPr lvl="4">
              <a:spcBef>
                <a:spcPts val="0"/>
              </a:spcBef>
              <a:buSzPts val="1200"/>
              <a:buChar char="○"/>
              <a:defRPr sz="1200"/>
            </a:lvl5pPr>
            <a:lvl6pPr lvl="5">
              <a:spcBef>
                <a:spcPts val="0"/>
              </a:spcBef>
              <a:buSzPts val="1200"/>
              <a:buChar char="■"/>
              <a:defRPr sz="1200"/>
            </a:lvl6pPr>
            <a:lvl7pPr lvl="6">
              <a:spcBef>
                <a:spcPts val="0"/>
              </a:spcBef>
              <a:buSzPts val="1200"/>
              <a:buChar char="●"/>
              <a:defRPr sz="1200"/>
            </a:lvl7pPr>
            <a:lvl8pPr lvl="7">
              <a:spcBef>
                <a:spcPts val="0"/>
              </a:spcBef>
              <a:buSzPts val="1200"/>
              <a:buChar char="○"/>
              <a:defRPr sz="1200"/>
            </a:lvl8pPr>
            <a:lvl9pPr lvl="8">
              <a:spcBef>
                <a:spcPts val="0"/>
              </a:spcBef>
              <a:buSzPts val="1200"/>
              <a:buChar char="■"/>
              <a:defRPr sz="1200"/>
            </a:lvl9pPr>
          </a:lstStyle>
          <a:p/>
        </p:txBody>
      </p:sp>
      <p:sp>
        <p:nvSpPr>
          <p:cNvPr id="35" name="Shape 3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2" name="Shape 42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ts val="4200"/>
              <a:buNone/>
              <a:defRPr sz="4200"/>
            </a:lvl1pPr>
            <a:lvl2pPr lvl="1" algn="ctr">
              <a:spcBef>
                <a:spcPts val="0"/>
              </a:spcBef>
              <a:buSzPts val="4200"/>
              <a:buNone/>
              <a:defRPr sz="4200"/>
            </a:lvl2pPr>
            <a:lvl3pPr lvl="2" algn="ctr">
              <a:spcBef>
                <a:spcPts val="0"/>
              </a:spcBef>
              <a:buSzPts val="4200"/>
              <a:buNone/>
              <a:defRPr sz="4200"/>
            </a:lvl3pPr>
            <a:lvl4pPr lvl="3" algn="ctr">
              <a:spcBef>
                <a:spcPts val="0"/>
              </a:spcBef>
              <a:buSzPts val="4200"/>
              <a:buNone/>
              <a:defRPr sz="4200"/>
            </a:lvl4pPr>
            <a:lvl5pPr lvl="4" algn="ctr">
              <a:spcBef>
                <a:spcPts val="0"/>
              </a:spcBef>
              <a:buSzPts val="4200"/>
              <a:buNone/>
              <a:defRPr sz="4200"/>
            </a:lvl5pPr>
            <a:lvl6pPr lvl="5" algn="ctr">
              <a:spcBef>
                <a:spcPts val="0"/>
              </a:spcBef>
              <a:buSzPts val="4200"/>
              <a:buNone/>
              <a:defRPr sz="4200"/>
            </a:lvl6pPr>
            <a:lvl7pPr lvl="6" algn="ctr">
              <a:spcBef>
                <a:spcPts val="0"/>
              </a:spcBef>
              <a:buSzPts val="4200"/>
              <a:buNone/>
              <a:defRPr sz="4200"/>
            </a:lvl7pPr>
            <a:lvl8pPr lvl="7" algn="ctr">
              <a:spcBef>
                <a:spcPts val="0"/>
              </a:spcBef>
              <a:buSzPts val="4200"/>
              <a:buNone/>
              <a:defRPr sz="4200"/>
            </a:lvl8pPr>
            <a:lvl9pPr lvl="8" algn="ctr">
              <a:spcBef>
                <a:spcPts val="0"/>
              </a:spcBef>
              <a:buSzPts val="4200"/>
              <a:buNone/>
              <a:defRPr sz="4200"/>
            </a:lvl9pPr>
          </a:lstStyle>
          <a:p/>
        </p:txBody>
      </p:sp>
      <p:sp>
        <p:nvSpPr>
          <p:cNvPr id="43" name="Shape 43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mc:AlternateContent>
    <mc:Choice Requires="p14">
      <p:transition spd="slow">
        <p14:prism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omments" Target="../comments/comment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s://play.kahoot.it/#/lobby?quizId=2e6a08a0-7af3-4109-bcd0-ecfa79455b9a" TargetMode="External"/><Relationship Id="rId4" Type="http://schemas.openxmlformats.org/officeDocument/2006/relationships/image" Target="../media/image5.gif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.gif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gif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gif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latin typeface="Playfair Display"/>
                <a:ea typeface="Playfair Display"/>
                <a:cs typeface="Playfair Display"/>
                <a:sym typeface="Playfair Display"/>
              </a:rPr>
              <a:t>Momentum</a:t>
            </a:r>
            <a:r>
              <a:rPr b="1" lang="en"/>
              <a:t> </a:t>
            </a:r>
          </a:p>
        </p:txBody>
      </p:sp>
      <p:sp>
        <p:nvSpPr>
          <p:cNvPr id="65" name="Shape 65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>
                <a:latin typeface="Playfair Display"/>
                <a:ea typeface="Playfair Display"/>
                <a:cs typeface="Playfair Display"/>
                <a:sym typeface="Playfair Display"/>
              </a:rPr>
              <a:t>By: Lauren Lee, Ryan Grande, Avery Romero, Olivia Joung, Ray Roberts, Tyler Scribner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idx="1" type="body"/>
          </p:nvPr>
        </p:nvSpPr>
        <p:spPr>
          <a:xfrm>
            <a:off x="311700" y="275550"/>
            <a:ext cx="8520600" cy="42933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4.  Application of Formulas</a:t>
            </a:r>
          </a:p>
          <a:p>
            <a:pPr indent="-381000" lvl="0" marL="914400" rtl="0">
              <a:spcBef>
                <a:spcPts val="0"/>
              </a:spcBef>
              <a:buClr>
                <a:srgbClr val="FFFFFF"/>
              </a:buClr>
              <a:buSzPts val="2400"/>
              <a:buFont typeface="Oswald"/>
              <a:buAutoNum type="alphaL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Even if the object is stationary all the formulas still apply</a:t>
            </a:r>
          </a:p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5. Forces 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a. Don’t forget that forces like friction are going to remove mechanical energy</a:t>
            </a:r>
          </a:p>
          <a:p>
            <a:pPr indent="0" lvl="0" marL="0" rtl="0">
              <a:spcBef>
                <a:spcPts val="0"/>
              </a:spcBef>
              <a:buNone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6. Expenditure of Power   </a:t>
            </a:r>
          </a:p>
          <a:p>
            <a:pPr indent="457200" lvl="0" marL="0" rtl="0">
              <a:spcBef>
                <a:spcPts val="0"/>
              </a:spcBef>
              <a:buNone/>
            </a:pPr>
            <a:r>
              <a:rPr lang="en" sz="21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a.The Formula P=FV is straightforward, but remember that the object expending the power to make the force doesn’t have to be the object moving at speed v.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Practice</a:t>
            </a:r>
          </a:p>
        </p:txBody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https://play.kahoot.it/#/lobby?quizId=2e6a08a0-7af3-4109-bcd0-ecfa79455b9a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137" name="Shape 1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53325" y="1847875"/>
            <a:ext cx="4837348" cy="27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645900" y="426750"/>
            <a:ext cx="7852200" cy="8610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Thanks for watching! </a:t>
            </a:r>
          </a:p>
        </p:txBody>
      </p:sp>
      <p:pic>
        <p:nvPicPr>
          <p:cNvPr id="143" name="Shape 1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733913" y="1465675"/>
            <a:ext cx="5676175" cy="3211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Momentum</a:t>
            </a:r>
          </a:p>
        </p:txBody>
      </p:sp>
      <p:sp>
        <p:nvSpPr>
          <p:cNvPr id="71" name="Shape 71"/>
          <p:cNvSpPr txBox="1"/>
          <p:nvPr>
            <p:ph idx="1" type="body"/>
          </p:nvPr>
        </p:nvSpPr>
        <p:spPr>
          <a:xfrm>
            <a:off x="311700" y="1152475"/>
            <a:ext cx="8520600" cy="7356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en" sz="3000"/>
              <a:t>Definition - the </a:t>
            </a:r>
            <a:r>
              <a:rPr b="1" i="1" lang="en" sz="3000"/>
              <a:t>quantity</a:t>
            </a:r>
            <a:r>
              <a:rPr b="1" i="1" lang="en" sz="3000"/>
              <a:t> of motion of an object</a:t>
            </a:r>
          </a:p>
        </p:txBody>
      </p:sp>
      <p:pic>
        <p:nvPicPr>
          <p:cNvPr id="72" name="Shape 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9050" y="1938425"/>
            <a:ext cx="7205897" cy="2950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Main Equation to know for Momentum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i="1" lang="en" sz="4800">
                <a:latin typeface="Merriweather"/>
                <a:ea typeface="Merriweather"/>
                <a:cs typeface="Merriweather"/>
                <a:sym typeface="Merriweather"/>
              </a:rPr>
              <a:t>momentum = mass ●</a:t>
            </a:r>
            <a:r>
              <a:rPr b="1" i="1" lang="en" sz="3600"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i="1" lang="en" sz="4800">
                <a:latin typeface="Merriweather"/>
                <a:ea typeface="Merriweather"/>
                <a:cs typeface="Merriweather"/>
                <a:sym typeface="Merriweather"/>
              </a:rPr>
              <a:t>velocity</a:t>
            </a:r>
          </a:p>
          <a:p>
            <a:pPr indent="0" lvl="0" marL="0" rtl="0" algn="l">
              <a:spcBef>
                <a:spcPts val="0"/>
              </a:spcBef>
              <a:buNone/>
            </a:pPr>
            <a:r>
              <a:rPr b="1" i="1" lang="en" sz="3600">
                <a:latin typeface="Merriweather"/>
                <a:ea typeface="Merriweather"/>
                <a:cs typeface="Merriweather"/>
                <a:sym typeface="Merriweather"/>
              </a:rPr>
              <a:t>Any type of object’s momentum will always be equal to the products of its mass and velocity</a:t>
            </a:r>
          </a:p>
          <a:p>
            <a:pPr indent="0" lvl="0" marL="0" algn="ctr">
              <a:spcBef>
                <a:spcPts val="0"/>
              </a:spcBef>
              <a:buNone/>
            </a:pPr>
            <a:r>
              <a:t/>
            </a:r>
            <a:endParaRPr b="1" i="1"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Equation Breakdown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buNone/>
            </a:pPr>
            <a:r>
              <a:rPr b="1" lang="en" sz="48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b="1" lang="en" sz="48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p</a:t>
            </a:r>
            <a:r>
              <a:rPr b="1" lang="en" sz="4800">
                <a:latin typeface="Merriweather"/>
                <a:ea typeface="Merriweather"/>
                <a:cs typeface="Merriweather"/>
                <a:sym typeface="Merriweather"/>
              </a:rPr>
              <a:t>     =    </a:t>
            </a:r>
            <a:r>
              <a:rPr b="1" lang="en" sz="48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 </a:t>
            </a:r>
            <a:r>
              <a:rPr b="1" lang="en" sz="48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(v) </a:t>
            </a:r>
          </a:p>
          <a:p>
            <a:pPr indent="0" lvl="0" marL="91440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     </a:t>
            </a:r>
          </a:p>
          <a:p>
            <a:pPr indent="457200" lvl="0" marL="0" rtl="0" algn="l">
              <a:spcBef>
                <a:spcPts val="0"/>
              </a:spcBef>
              <a:buNone/>
            </a:pPr>
            <a:r>
              <a:rPr b="1" lang="en" sz="30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   </a:t>
            </a:r>
            <a:r>
              <a:rPr b="1" lang="en" sz="36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momentum </a:t>
            </a:r>
            <a:r>
              <a:rPr b="1" lang="en" sz="4800">
                <a:latin typeface="Merriweather"/>
                <a:ea typeface="Merriweather"/>
                <a:cs typeface="Merriweather"/>
                <a:sym typeface="Merriweather"/>
              </a:rPr>
              <a:t>= </a:t>
            </a:r>
            <a:r>
              <a:rPr b="1" lang="en" sz="36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mass  </a:t>
            </a:r>
            <a:r>
              <a:rPr b="1" lang="en" sz="36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(velocity)</a:t>
            </a:r>
          </a:p>
          <a:p>
            <a:pPr indent="0" lvl="0" marL="0" algn="l">
              <a:spcBef>
                <a:spcPts val="0"/>
              </a:spcBef>
              <a:buNone/>
            </a:pPr>
            <a:r>
              <a:rPr b="1" lang="en" sz="4800">
                <a:latin typeface="Merriweather"/>
                <a:ea typeface="Merriweather"/>
                <a:cs typeface="Merriweather"/>
                <a:sym typeface="Merriweather"/>
              </a:rPr>
              <a:t>                </a:t>
            </a:r>
          </a:p>
        </p:txBody>
      </p:sp>
      <p:cxnSp>
        <p:nvCxnSpPr>
          <p:cNvPr id="85" name="Shape 85"/>
          <p:cNvCxnSpPr/>
          <p:nvPr/>
        </p:nvCxnSpPr>
        <p:spPr>
          <a:xfrm flipH="1">
            <a:off x="2333975" y="2085875"/>
            <a:ext cx="563700" cy="11388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solid"/>
            <a:round/>
            <a:headEnd len="lg" w="lg" type="none"/>
            <a:tailEnd len="lg" w="lg" type="stealth"/>
          </a:ln>
        </p:spPr>
      </p:cxnSp>
      <p:cxnSp>
        <p:nvCxnSpPr>
          <p:cNvPr id="86" name="Shape 86"/>
          <p:cNvCxnSpPr/>
          <p:nvPr/>
        </p:nvCxnSpPr>
        <p:spPr>
          <a:xfrm flipH="1">
            <a:off x="4949650" y="1973125"/>
            <a:ext cx="248100" cy="12627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87" name="Shape 87"/>
          <p:cNvCxnSpPr/>
          <p:nvPr/>
        </p:nvCxnSpPr>
        <p:spPr>
          <a:xfrm>
            <a:off x="6133575" y="1973125"/>
            <a:ext cx="1071000" cy="1150200"/>
          </a:xfrm>
          <a:prstGeom prst="straightConnector1">
            <a:avLst/>
          </a:prstGeom>
          <a:noFill/>
          <a:ln cap="flat" cmpd="sng" w="9525">
            <a:solidFill>
              <a:srgbClr val="FFFF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Units of Measurement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311700" y="1126675"/>
            <a:ext cx="8383200" cy="3592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Momentum (p) 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99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99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Mass (m)</a:t>
            </a: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t/>
            </a:r>
            <a:endParaRPr sz="2400">
              <a:solidFill>
                <a:srgbClr val="FF0000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Velocity (v) </a:t>
            </a:r>
            <a:r>
              <a:rPr lang="en" sz="24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  </a:t>
            </a:r>
          </a:p>
        </p:txBody>
      </p:sp>
      <p:cxnSp>
        <p:nvCxnSpPr>
          <p:cNvPr id="94" name="Shape 94"/>
          <p:cNvCxnSpPr/>
          <p:nvPr/>
        </p:nvCxnSpPr>
        <p:spPr>
          <a:xfrm flipH="1" rot="10800000">
            <a:off x="2837100" y="1459375"/>
            <a:ext cx="1387800" cy="20400"/>
          </a:xfrm>
          <a:prstGeom prst="straightConnector1">
            <a:avLst/>
          </a:prstGeom>
          <a:noFill/>
          <a:ln cap="flat" cmpd="sng" w="38100">
            <a:solidFill>
              <a:srgbClr val="FF99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5" name="Shape 95"/>
          <p:cNvCxnSpPr/>
          <p:nvPr/>
        </p:nvCxnSpPr>
        <p:spPr>
          <a:xfrm flipH="1" rot="10800000">
            <a:off x="1877775" y="2544550"/>
            <a:ext cx="1275600" cy="10200"/>
          </a:xfrm>
          <a:prstGeom prst="straightConnector1">
            <a:avLst/>
          </a:prstGeom>
          <a:noFill/>
          <a:ln cap="flat" cmpd="sng" w="38100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96" name="Shape 96"/>
          <p:cNvCxnSpPr/>
          <p:nvPr/>
        </p:nvCxnSpPr>
        <p:spPr>
          <a:xfrm flipH="1" rot="10800000">
            <a:off x="2214575" y="3594325"/>
            <a:ext cx="1347000" cy="10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97" name="Shape 97"/>
          <p:cNvSpPr txBox="1"/>
          <p:nvPr/>
        </p:nvSpPr>
        <p:spPr>
          <a:xfrm>
            <a:off x="4367900" y="1126675"/>
            <a:ext cx="587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kg </a:t>
            </a:r>
            <a:r>
              <a:rPr lang="en" sz="16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x</a:t>
            </a:r>
            <a:r>
              <a:rPr lang="en" sz="2400">
                <a:solidFill>
                  <a:srgbClr val="FF9900"/>
                </a:solidFill>
                <a:latin typeface="Merriweather"/>
                <a:ea typeface="Merriweather"/>
                <a:cs typeface="Merriweather"/>
                <a:sym typeface="Merriweather"/>
              </a:rPr>
              <a:t> m/s</a:t>
            </a:r>
          </a:p>
        </p:txBody>
      </p:sp>
      <p:sp>
        <p:nvSpPr>
          <p:cNvPr id="98" name="Shape 98"/>
          <p:cNvSpPr txBox="1"/>
          <p:nvPr/>
        </p:nvSpPr>
        <p:spPr>
          <a:xfrm>
            <a:off x="3632000" y="3285475"/>
            <a:ext cx="4454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30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 </a:t>
            </a:r>
            <a:r>
              <a:rPr lang="en" sz="3000">
                <a:solidFill>
                  <a:srgbClr val="FFFF00"/>
                </a:solidFill>
                <a:latin typeface="Merriweather"/>
                <a:ea typeface="Merriweather"/>
                <a:cs typeface="Merriweather"/>
                <a:sym typeface="Merriweather"/>
              </a:rPr>
              <a:t>m/s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296325" y="2281925"/>
            <a:ext cx="58782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 sz="2400">
                <a:solidFill>
                  <a:srgbClr val="FF0000"/>
                </a:solidFill>
                <a:latin typeface="Merriweather"/>
                <a:ea typeface="Merriweather"/>
                <a:cs typeface="Merriweather"/>
                <a:sym typeface="Merriweather"/>
              </a:rPr>
              <a:t>kg</a:t>
            </a:r>
          </a:p>
        </p:txBody>
      </p:sp>
      <p:pic>
        <p:nvPicPr>
          <p:cNvPr id="100" name="Shape 10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76875" y="2281919"/>
            <a:ext cx="3245275" cy="208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Conservation of Momentum</a:t>
            </a:r>
          </a:p>
        </p:txBody>
      </p:sp>
      <p:sp>
        <p:nvSpPr>
          <p:cNvPr id="106" name="Shape 10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i="1" lang="en" sz="2400">
                <a:solidFill>
                  <a:srgbClr val="FFFFFF"/>
                </a:solidFill>
              </a:rPr>
              <a:t>“The total momentum of an isolated system remains constant.”  </a:t>
            </a:r>
          </a:p>
        </p:txBody>
      </p:sp>
      <p:pic>
        <p:nvPicPr>
          <p:cNvPr id="107" name="Shape 10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22963" y="1958225"/>
            <a:ext cx="3698075" cy="2894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 b="1133" l="0" r="0" t="1133"/>
          <a:stretch/>
        </p:blipFill>
        <p:spPr>
          <a:xfrm>
            <a:off x="5442850" y="308100"/>
            <a:ext cx="3402000" cy="4521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Shape 113"/>
          <p:cNvSpPr txBox="1"/>
          <p:nvPr>
            <p:ph type="title"/>
          </p:nvPr>
        </p:nvSpPr>
        <p:spPr>
          <a:xfrm>
            <a:off x="291875" y="406900"/>
            <a:ext cx="4813500" cy="1388700"/>
          </a:xfrm>
          <a:prstGeom prst="rect">
            <a:avLst/>
          </a:prstGeom>
        </p:spPr>
        <p:txBody>
          <a:bodyPr anchorCtr="0" anchor="b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>
                <a:solidFill>
                  <a:srgbClr val="FFFFFF"/>
                </a:solidFill>
              </a:rPr>
              <a:t>Total Momentum of a System</a:t>
            </a:r>
          </a:p>
        </p:txBody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291975" y="1854951"/>
            <a:ext cx="4813500" cy="25770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b="1" lang="en" sz="1800">
                <a:solidFill>
                  <a:srgbClr val="FFFFFF"/>
                </a:solidFill>
              </a:rPr>
              <a:t>“Individual momentum might change, but as long as nothing leaves and nothing new enters the system, the total momentum will remain the same.”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buNone/>
            </a:pPr>
            <a:r>
              <a:rPr lang="en"/>
              <a:t>Common Misconceptions/Mistakes</a:t>
            </a:r>
          </a:p>
        </p:txBody>
      </p:sp>
      <p:pic>
        <p:nvPicPr>
          <p:cNvPr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60300" y="1229650"/>
            <a:ext cx="4371975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/>
          <p:nvPr/>
        </p:nvSpPr>
        <p:spPr>
          <a:xfrm>
            <a:off x="357200" y="346975"/>
            <a:ext cx="8439900" cy="452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>
            <a:noAutofit/>
          </a:bodyPr>
          <a:lstStyle/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AutoNum type="arabi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Always keep the Law of Conservation of Momentum in mind. 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AutoNum type="alphaL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“The total momentum of an isolated system remains constant.”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AutoNum type="arabi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Momentum is a vector. </a:t>
            </a:r>
          </a:p>
          <a:p>
            <a:pPr indent="-381000" lvl="1" marL="9144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AutoNum type="alphaL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Momentum constitutes velocity </a:t>
            </a:r>
            <a:r>
              <a:rPr i="1" lang="en" sz="2400" u="sng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and</a:t>
            </a: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 the effect of mass</a:t>
            </a:r>
          </a:p>
          <a:p>
            <a:pPr indent="-38100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Oswald"/>
              <a:buAutoNum type="arabicPeriod"/>
            </a:pPr>
            <a:r>
              <a:rPr lang="en" sz="24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External factors</a:t>
            </a:r>
          </a:p>
          <a:p>
            <a:pPr indent="-368300" lvl="1" marL="914400" rtl="0">
              <a:lnSpc>
                <a:spcPct val="200000"/>
              </a:lnSpc>
              <a:spcBef>
                <a:spcPts val="0"/>
              </a:spcBef>
              <a:buClr>
                <a:srgbClr val="FFFFFF"/>
              </a:buClr>
              <a:buSzPts val="2200"/>
              <a:buFont typeface="Oswald"/>
              <a:buAutoNum type="alphaLcPeriod"/>
            </a:pPr>
            <a:r>
              <a:rPr lang="en" sz="2200">
                <a:solidFill>
                  <a:srgbClr val="FFFFFF"/>
                </a:solidFill>
                <a:latin typeface="Oswald"/>
                <a:ea typeface="Oswald"/>
                <a:cs typeface="Oswald"/>
                <a:sym typeface="Oswald"/>
              </a:rPr>
              <a:t>Consider external factors such as air resistance and wind if applicable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